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sldIdLst>
    <p:sldId id="365" r:id="rId5"/>
    <p:sldId id="366" r:id="rId6"/>
    <p:sldId id="367" r:id="rId7"/>
    <p:sldId id="368" r:id="rId8"/>
    <p:sldId id="264" r:id="rId9"/>
    <p:sldId id="325" r:id="rId10"/>
    <p:sldId id="369" r:id="rId11"/>
    <p:sldId id="380" r:id="rId12"/>
    <p:sldId id="376" r:id="rId13"/>
    <p:sldId id="377" r:id="rId14"/>
    <p:sldId id="378" r:id="rId15"/>
    <p:sldId id="379" r:id="rId16"/>
    <p:sldId id="370" r:id="rId17"/>
    <p:sldId id="381" r:id="rId18"/>
    <p:sldId id="382" r:id="rId19"/>
    <p:sldId id="371" r:id="rId20"/>
    <p:sldId id="372" r:id="rId21"/>
    <p:sldId id="373" r:id="rId22"/>
    <p:sldId id="374" r:id="rId23"/>
    <p:sldId id="375" r:id="rId24"/>
    <p:sldId id="296" r:id="rId25"/>
    <p:sldId id="313" r:id="rId26"/>
    <p:sldId id="330" r:id="rId27"/>
    <p:sldId id="318" r:id="rId28"/>
    <p:sldId id="273" r:id="rId29"/>
    <p:sldId id="302" r:id="rId30"/>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0C1C8-D101-425C-83E5-F255C8E2D80D}" v="123" dt="2021-09-17T10:29:04.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94" autoAdjust="0"/>
    <p:restoredTop sz="76994" autoAdjust="0"/>
  </p:normalViewPr>
  <p:slideViewPr>
    <p:cSldViewPr snapToGrid="0" snapToObjects="1">
      <p:cViewPr varScale="1">
        <p:scale>
          <a:sx n="38" d="100"/>
          <a:sy n="38" d="100"/>
        </p:scale>
        <p:origin x="270" y="48"/>
      </p:cViewPr>
      <p:guideLst/>
    </p:cSldViewPr>
  </p:slideViewPr>
  <p:notesTextViewPr>
    <p:cViewPr>
      <p:scale>
        <a:sx n="1" d="1"/>
        <a:sy n="1" d="1"/>
      </p:scale>
      <p:origin x="0" y="0"/>
    </p:cViewPr>
  </p:notesTextViewPr>
  <p:notesViewPr>
    <p:cSldViewPr snapToGrid="0" snapToObjects="1">
      <p:cViewPr varScale="1">
        <p:scale>
          <a:sx n="61" d="100"/>
          <a:sy n="61" d="100"/>
        </p:scale>
        <p:origin x="16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Wride" userId="73e86dd9-941f-41bb-a967-8b9f41a66a8b" providerId="ADAL" clId="{4640C1C8-D101-425C-83E5-F255C8E2D80D}"/>
    <pc:docChg chg="undo custSel addSld delSld modSld sldOrd">
      <pc:chgData name="Michael.Wride" userId="73e86dd9-941f-41bb-a967-8b9f41a66a8b" providerId="ADAL" clId="{4640C1C8-D101-425C-83E5-F255C8E2D80D}" dt="2021-09-17T10:29:14.778" v="4328" actId="14100"/>
      <pc:docMkLst>
        <pc:docMk/>
      </pc:docMkLst>
      <pc:sldChg chg="modSp del mod">
        <pc:chgData name="Michael.Wride" userId="73e86dd9-941f-41bb-a967-8b9f41a66a8b" providerId="ADAL" clId="{4640C1C8-D101-425C-83E5-F255C8E2D80D}" dt="2021-09-14T15:24:10.800" v="3507" actId="47"/>
        <pc:sldMkLst>
          <pc:docMk/>
          <pc:sldMk cId="1259217913" sldId="256"/>
        </pc:sldMkLst>
        <pc:spChg chg="mod">
          <ac:chgData name="Michael.Wride" userId="73e86dd9-941f-41bb-a967-8b9f41a66a8b" providerId="ADAL" clId="{4640C1C8-D101-425C-83E5-F255C8E2D80D}" dt="2021-09-14T15:23:47.292" v="3504" actId="21"/>
          <ac:spMkLst>
            <pc:docMk/>
            <pc:sldMk cId="1259217913" sldId="256"/>
            <ac:spMk id="2" creationId="{C7DFCB0A-7993-BA4C-8272-98FAE8DB7368}"/>
          </ac:spMkLst>
        </pc:spChg>
        <pc:spChg chg="mod">
          <ac:chgData name="Michael.Wride" userId="73e86dd9-941f-41bb-a967-8b9f41a66a8b" providerId="ADAL" clId="{4640C1C8-D101-425C-83E5-F255C8E2D80D}" dt="2021-09-14T15:24:04.130" v="3506" actId="21"/>
          <ac:spMkLst>
            <pc:docMk/>
            <pc:sldMk cId="1259217913" sldId="256"/>
            <ac:spMk id="3" creationId="{6394F361-F4D6-E44D-BA05-8CE0226C3547}"/>
          </ac:spMkLst>
        </pc:spChg>
      </pc:sldChg>
      <pc:sldChg chg="addSp delSp modSp mod modAnim modNotesTx">
        <pc:chgData name="Michael.Wride" userId="73e86dd9-941f-41bb-a967-8b9f41a66a8b" providerId="ADAL" clId="{4640C1C8-D101-425C-83E5-F255C8E2D80D}" dt="2021-09-17T10:20:50.625" v="4077"/>
        <pc:sldMkLst>
          <pc:docMk/>
          <pc:sldMk cId="2471133942" sldId="264"/>
        </pc:sldMkLst>
        <pc:spChg chg="mod">
          <ac:chgData name="Michael.Wride" userId="73e86dd9-941f-41bb-a967-8b9f41a66a8b" providerId="ADAL" clId="{4640C1C8-D101-425C-83E5-F255C8E2D80D}" dt="2021-09-17T10:15:57.700" v="3938" actId="20577"/>
          <ac:spMkLst>
            <pc:docMk/>
            <pc:sldMk cId="2471133942" sldId="264"/>
            <ac:spMk id="3" creationId="{CAC102BC-E9FB-EE42-91DF-6FE4A622CD21}"/>
          </ac:spMkLst>
        </pc:spChg>
        <pc:spChg chg="mod">
          <ac:chgData name="Michael.Wride" userId="73e86dd9-941f-41bb-a967-8b9f41a66a8b" providerId="ADAL" clId="{4640C1C8-D101-425C-83E5-F255C8E2D80D}" dt="2021-09-14T13:37:01.905" v="209" actId="1076"/>
          <ac:spMkLst>
            <pc:docMk/>
            <pc:sldMk cId="2471133942" sldId="264"/>
            <ac:spMk id="5" creationId="{809800AD-5827-4789-9FEF-0A4486E66AE3}"/>
          </ac:spMkLst>
        </pc:spChg>
        <pc:picChg chg="add del mod">
          <ac:chgData name="Michael.Wride" userId="73e86dd9-941f-41bb-a967-8b9f41a66a8b" providerId="ADAL" clId="{4640C1C8-D101-425C-83E5-F255C8E2D80D}" dt="2021-09-14T16:42:53.042" v="3757" actId="478"/>
          <ac:picMkLst>
            <pc:docMk/>
            <pc:sldMk cId="2471133942" sldId="264"/>
            <ac:picMk id="1026" creationId="{4BE97988-C68A-4148-8204-D737CE2A1BB8}"/>
          </ac:picMkLst>
        </pc:picChg>
        <pc:picChg chg="add mod">
          <ac:chgData name="Michael.Wride" userId="73e86dd9-941f-41bb-a967-8b9f41a66a8b" providerId="ADAL" clId="{4640C1C8-D101-425C-83E5-F255C8E2D80D}" dt="2021-09-14T16:43:18.790" v="3762"/>
          <ac:picMkLst>
            <pc:docMk/>
            <pc:sldMk cId="2471133942" sldId="264"/>
            <ac:picMk id="1028" creationId="{001CE563-24CD-42F5-8528-7796972F87DD}"/>
          </ac:picMkLst>
        </pc:picChg>
      </pc:sldChg>
      <pc:sldChg chg="del">
        <pc:chgData name="Michael.Wride" userId="73e86dd9-941f-41bb-a967-8b9f41a66a8b" providerId="ADAL" clId="{4640C1C8-D101-425C-83E5-F255C8E2D80D}" dt="2021-09-10T14:29:50.792" v="42" actId="47"/>
        <pc:sldMkLst>
          <pc:docMk/>
          <pc:sldMk cId="11467137" sldId="265"/>
        </pc:sldMkLst>
      </pc:sldChg>
      <pc:sldChg chg="del">
        <pc:chgData name="Michael.Wride" userId="73e86dd9-941f-41bb-a967-8b9f41a66a8b" providerId="ADAL" clId="{4640C1C8-D101-425C-83E5-F255C8E2D80D}" dt="2021-09-10T14:29:17.229" v="38" actId="47"/>
        <pc:sldMkLst>
          <pc:docMk/>
          <pc:sldMk cId="587021780" sldId="266"/>
        </pc:sldMkLst>
      </pc:sldChg>
      <pc:sldChg chg="add">
        <pc:chgData name="Michael.Wride" userId="73e86dd9-941f-41bb-a967-8b9f41a66a8b" providerId="ADAL" clId="{4640C1C8-D101-425C-83E5-F255C8E2D80D}" dt="2021-09-10T14:29:14.336" v="36"/>
        <pc:sldMkLst>
          <pc:docMk/>
          <pc:sldMk cId="2168793940" sldId="273"/>
        </pc:sldMkLst>
      </pc:sldChg>
      <pc:sldChg chg="modSp add mod setBg">
        <pc:chgData name="Michael.Wride" userId="73e86dd9-941f-41bb-a967-8b9f41a66a8b" providerId="ADAL" clId="{4640C1C8-D101-425C-83E5-F255C8E2D80D}" dt="2021-09-17T10:26:37.613" v="4131" actId="20577"/>
        <pc:sldMkLst>
          <pc:docMk/>
          <pc:sldMk cId="1464784285" sldId="296"/>
        </pc:sldMkLst>
        <pc:spChg chg="mod">
          <ac:chgData name="Michael.Wride" userId="73e86dd9-941f-41bb-a967-8b9f41a66a8b" providerId="ADAL" clId="{4640C1C8-D101-425C-83E5-F255C8E2D80D}" dt="2021-09-17T10:26:37.613" v="4131" actId="20577"/>
          <ac:spMkLst>
            <pc:docMk/>
            <pc:sldMk cId="1464784285" sldId="296"/>
            <ac:spMk id="3" creationId="{BCCD00E3-3E5E-4E21-AEF7-D69D6CD7446A}"/>
          </ac:spMkLst>
        </pc:spChg>
      </pc:sldChg>
      <pc:sldChg chg="delSp add del setBg delDesignElem">
        <pc:chgData name="Michael.Wride" userId="73e86dd9-941f-41bb-a967-8b9f41a66a8b" providerId="ADAL" clId="{4640C1C8-D101-425C-83E5-F255C8E2D80D}" dt="2021-09-10T14:29:33.013" v="39" actId="47"/>
        <pc:sldMkLst>
          <pc:docMk/>
          <pc:sldMk cId="2382914283" sldId="301"/>
        </pc:sldMkLst>
        <pc:spChg chg="del">
          <ac:chgData name="Michael.Wride" userId="73e86dd9-941f-41bb-a967-8b9f41a66a8b" providerId="ADAL" clId="{4640C1C8-D101-425C-83E5-F255C8E2D80D}" dt="2021-09-10T14:29:14.336" v="36"/>
          <ac:spMkLst>
            <pc:docMk/>
            <pc:sldMk cId="2382914283" sldId="301"/>
            <ac:spMk id="8" creationId="{1C799903-48D5-4A31-A1A2-541072D9771E}"/>
          </ac:spMkLst>
        </pc:spChg>
        <pc:spChg chg="del">
          <ac:chgData name="Michael.Wride" userId="73e86dd9-941f-41bb-a967-8b9f41a66a8b" providerId="ADAL" clId="{4640C1C8-D101-425C-83E5-F255C8E2D80D}" dt="2021-09-10T14:29:14.336" v="36"/>
          <ac:spMkLst>
            <pc:docMk/>
            <pc:sldMk cId="2382914283" sldId="301"/>
            <ac:spMk id="10" creationId="{8EFFF109-FC58-4FD3-BE05-9775A1310F55}"/>
          </ac:spMkLst>
        </pc:spChg>
        <pc:spChg chg="del">
          <ac:chgData name="Michael.Wride" userId="73e86dd9-941f-41bb-a967-8b9f41a66a8b" providerId="ADAL" clId="{4640C1C8-D101-425C-83E5-F255C8E2D80D}" dt="2021-09-10T14:29:14.336" v="36"/>
          <ac:spMkLst>
            <pc:docMk/>
            <pc:sldMk cId="2382914283" sldId="301"/>
            <ac:spMk id="12" creationId="{E1B96AD6-92A9-4273-A62B-96A1C3E0BA95}"/>
          </ac:spMkLst>
        </pc:spChg>
        <pc:spChg chg="del">
          <ac:chgData name="Michael.Wride" userId="73e86dd9-941f-41bb-a967-8b9f41a66a8b" providerId="ADAL" clId="{4640C1C8-D101-425C-83E5-F255C8E2D80D}" dt="2021-09-10T14:29:14.336" v="36"/>
          <ac:spMkLst>
            <pc:docMk/>
            <pc:sldMk cId="2382914283" sldId="301"/>
            <ac:spMk id="14" creationId="{463EEC44-1BA3-44ED-81FC-A644B04B2A44}"/>
          </ac:spMkLst>
        </pc:spChg>
      </pc:sldChg>
      <pc:sldChg chg="modSp add mod">
        <pc:chgData name="Michael.Wride" userId="73e86dd9-941f-41bb-a967-8b9f41a66a8b" providerId="ADAL" clId="{4640C1C8-D101-425C-83E5-F255C8E2D80D}" dt="2021-09-10T14:29:14.449" v="37" actId="27636"/>
        <pc:sldMkLst>
          <pc:docMk/>
          <pc:sldMk cId="2773583183" sldId="302"/>
        </pc:sldMkLst>
        <pc:spChg chg="mod">
          <ac:chgData name="Michael.Wride" userId="73e86dd9-941f-41bb-a967-8b9f41a66a8b" providerId="ADAL" clId="{4640C1C8-D101-425C-83E5-F255C8E2D80D}" dt="2021-09-10T14:29:14.449" v="37" actId="27636"/>
          <ac:spMkLst>
            <pc:docMk/>
            <pc:sldMk cId="2773583183" sldId="302"/>
            <ac:spMk id="2" creationId="{6C31CBDE-045D-4DD0-B502-90FAB05872EE}"/>
          </ac:spMkLst>
        </pc:spChg>
      </pc:sldChg>
      <pc:sldChg chg="delSp add setBg delDesignElem">
        <pc:chgData name="Michael.Wride" userId="73e86dd9-941f-41bb-a967-8b9f41a66a8b" providerId="ADAL" clId="{4640C1C8-D101-425C-83E5-F255C8E2D80D}" dt="2021-09-10T14:29:14.336" v="36"/>
        <pc:sldMkLst>
          <pc:docMk/>
          <pc:sldMk cId="2015998805" sldId="313"/>
        </pc:sldMkLst>
        <pc:spChg chg="del">
          <ac:chgData name="Michael.Wride" userId="73e86dd9-941f-41bb-a967-8b9f41a66a8b" providerId="ADAL" clId="{4640C1C8-D101-425C-83E5-F255C8E2D80D}" dt="2021-09-10T14:29:14.336" v="36"/>
          <ac:spMkLst>
            <pc:docMk/>
            <pc:sldMk cId="2015998805" sldId="313"/>
            <ac:spMk id="12" creationId="{37C89E4B-3C9F-44B9-8B86-D9E3D112D8EC}"/>
          </ac:spMkLst>
        </pc:spChg>
        <pc:cxnChg chg="del">
          <ac:chgData name="Michael.Wride" userId="73e86dd9-941f-41bb-a967-8b9f41a66a8b" providerId="ADAL" clId="{4640C1C8-D101-425C-83E5-F255C8E2D80D}" dt="2021-09-10T14:29:14.336" v="36"/>
          <ac:cxnSpMkLst>
            <pc:docMk/>
            <pc:sldMk cId="2015998805" sldId="313"/>
            <ac:cxnSpMk id="14" creationId="{AA2EAA10-076F-46BD-8F0F-B9A2FB77A85C}"/>
          </ac:cxnSpMkLst>
        </pc:cxnChg>
        <pc:cxnChg chg="del">
          <ac:chgData name="Michael.Wride" userId="73e86dd9-941f-41bb-a967-8b9f41a66a8b" providerId="ADAL" clId="{4640C1C8-D101-425C-83E5-F255C8E2D80D}" dt="2021-09-10T14:29:14.336" v="36"/>
          <ac:cxnSpMkLst>
            <pc:docMk/>
            <pc:sldMk cId="2015998805" sldId="313"/>
            <ac:cxnSpMk id="16" creationId="{D891E407-403B-4764-86C9-33A56D3BCAA3}"/>
          </ac:cxnSpMkLst>
        </pc:cxnChg>
      </pc:sldChg>
      <pc:sldChg chg="add">
        <pc:chgData name="Michael.Wride" userId="73e86dd9-941f-41bb-a967-8b9f41a66a8b" providerId="ADAL" clId="{4640C1C8-D101-425C-83E5-F255C8E2D80D}" dt="2021-09-10T14:29:14.336" v="36"/>
        <pc:sldMkLst>
          <pc:docMk/>
          <pc:sldMk cId="1333967376" sldId="318"/>
        </pc:sldMkLst>
      </pc:sldChg>
      <pc:sldChg chg="delSp modSp add mod setBg modAnim delDesignElem">
        <pc:chgData name="Michael.Wride" userId="73e86dd9-941f-41bb-a967-8b9f41a66a8b" providerId="ADAL" clId="{4640C1C8-D101-425C-83E5-F255C8E2D80D}" dt="2021-09-17T10:21:20.309" v="4086"/>
        <pc:sldMkLst>
          <pc:docMk/>
          <pc:sldMk cId="1370515182" sldId="325"/>
        </pc:sldMkLst>
        <pc:spChg chg="mod">
          <ac:chgData name="Michael.Wride" userId="73e86dd9-941f-41bb-a967-8b9f41a66a8b" providerId="ADAL" clId="{4640C1C8-D101-425C-83E5-F255C8E2D80D}" dt="2021-09-17T10:15:15.860" v="3935" actId="1076"/>
          <ac:spMkLst>
            <pc:docMk/>
            <pc:sldMk cId="1370515182" sldId="325"/>
            <ac:spMk id="2" creationId="{9D2AC97D-7E29-C043-AF7C-BFF4431C6550}"/>
          </ac:spMkLst>
        </pc:spChg>
        <pc:spChg chg="mod">
          <ac:chgData name="Michael.Wride" userId="73e86dd9-941f-41bb-a967-8b9f41a66a8b" providerId="ADAL" clId="{4640C1C8-D101-425C-83E5-F255C8E2D80D}" dt="2021-09-17T10:19:24.886" v="4061" actId="20577"/>
          <ac:spMkLst>
            <pc:docMk/>
            <pc:sldMk cId="1370515182" sldId="325"/>
            <ac:spMk id="3" creationId="{FC4C6D73-1F54-7D44-BB28-ED3B28E8336E}"/>
          </ac:spMkLst>
        </pc:spChg>
        <pc:spChg chg="del">
          <ac:chgData name="Michael.Wride" userId="73e86dd9-941f-41bb-a967-8b9f41a66a8b" providerId="ADAL" clId="{4640C1C8-D101-425C-83E5-F255C8E2D80D}" dt="2021-09-17T10:14:57.389" v="3931"/>
          <ac:spMkLst>
            <pc:docMk/>
            <pc:sldMk cId="1370515182" sldId="325"/>
            <ac:spMk id="21" creationId="{90D01200-0224-43C5-AB38-FB4D16B73FB7}"/>
          </ac:spMkLst>
        </pc:spChg>
        <pc:spChg chg="del">
          <ac:chgData name="Michael.Wride" userId="73e86dd9-941f-41bb-a967-8b9f41a66a8b" providerId="ADAL" clId="{4640C1C8-D101-425C-83E5-F255C8E2D80D}" dt="2021-09-17T10:14:57.389" v="3931"/>
          <ac:spMkLst>
            <pc:docMk/>
            <pc:sldMk cId="1370515182" sldId="325"/>
            <ac:spMk id="23" creationId="{728A44A4-A002-4A88-9FC9-1D0566C97A47}"/>
          </ac:spMkLst>
        </pc:spChg>
        <pc:spChg chg="del">
          <ac:chgData name="Michael.Wride" userId="73e86dd9-941f-41bb-a967-8b9f41a66a8b" providerId="ADAL" clId="{4640C1C8-D101-425C-83E5-F255C8E2D80D}" dt="2021-09-17T10:14:57.389" v="3931"/>
          <ac:spMkLst>
            <pc:docMk/>
            <pc:sldMk cId="1370515182" sldId="325"/>
            <ac:spMk id="25" creationId="{3E7D5C7B-DD16-401B-85CE-4AAA2A4F5136}"/>
          </ac:spMkLst>
        </pc:spChg>
      </pc:sldChg>
      <pc:sldChg chg="modSp add mod setBg">
        <pc:chgData name="Michael.Wride" userId="73e86dd9-941f-41bb-a967-8b9f41a66a8b" providerId="ADAL" clId="{4640C1C8-D101-425C-83E5-F255C8E2D80D}" dt="2021-09-14T15:30:54.364" v="3522" actId="20577"/>
        <pc:sldMkLst>
          <pc:docMk/>
          <pc:sldMk cId="2010685873" sldId="330"/>
        </pc:sldMkLst>
        <pc:spChg chg="mod">
          <ac:chgData name="Michael.Wride" userId="73e86dd9-941f-41bb-a967-8b9f41a66a8b" providerId="ADAL" clId="{4640C1C8-D101-425C-83E5-F255C8E2D80D}" dt="2021-09-14T15:30:54.364" v="3522" actId="20577"/>
          <ac:spMkLst>
            <pc:docMk/>
            <pc:sldMk cId="2010685873" sldId="330"/>
            <ac:spMk id="3" creationId="{BCCD00E3-3E5E-4E21-AEF7-D69D6CD7446A}"/>
          </ac:spMkLst>
        </pc:spChg>
      </pc:sldChg>
      <pc:sldChg chg="add">
        <pc:chgData name="Michael.Wride" userId="73e86dd9-941f-41bb-a967-8b9f41a66a8b" providerId="ADAL" clId="{4640C1C8-D101-425C-83E5-F255C8E2D80D}" dt="2021-09-10T14:28:06.706" v="1"/>
        <pc:sldMkLst>
          <pc:docMk/>
          <pc:sldMk cId="3555020798" sldId="365"/>
        </pc:sldMkLst>
      </pc:sldChg>
      <pc:sldChg chg="modSp add mod">
        <pc:chgData name="Michael.Wride" userId="73e86dd9-941f-41bb-a967-8b9f41a66a8b" providerId="ADAL" clId="{4640C1C8-D101-425C-83E5-F255C8E2D80D}" dt="2021-09-10T14:28:06.754" v="2" actId="27636"/>
        <pc:sldMkLst>
          <pc:docMk/>
          <pc:sldMk cId="1994706781" sldId="366"/>
        </pc:sldMkLst>
        <pc:spChg chg="mod">
          <ac:chgData name="Michael.Wride" userId="73e86dd9-941f-41bb-a967-8b9f41a66a8b" providerId="ADAL" clId="{4640C1C8-D101-425C-83E5-F255C8E2D80D}" dt="2021-09-10T14:28:06.754" v="2" actId="27636"/>
          <ac:spMkLst>
            <pc:docMk/>
            <pc:sldMk cId="1994706781" sldId="366"/>
            <ac:spMk id="3" creationId="{22BAA5AA-8C74-4022-8E8A-A28070FE0E22}"/>
          </ac:spMkLst>
        </pc:spChg>
      </pc:sldChg>
      <pc:sldChg chg="delSp modSp add mod setBg delDesignElem">
        <pc:chgData name="Michael.Wride" userId="73e86dd9-941f-41bb-a967-8b9f41a66a8b" providerId="ADAL" clId="{4640C1C8-D101-425C-83E5-F255C8E2D80D}" dt="2021-09-17T10:18:37.872" v="4054" actId="1076"/>
        <pc:sldMkLst>
          <pc:docMk/>
          <pc:sldMk cId="109857222" sldId="367"/>
        </pc:sldMkLst>
        <pc:spChg chg="mod">
          <ac:chgData name="Michael.Wride" userId="73e86dd9-941f-41bb-a967-8b9f41a66a8b" providerId="ADAL" clId="{4640C1C8-D101-425C-83E5-F255C8E2D80D}" dt="2021-09-17T10:18:37.872" v="4054" actId="1076"/>
          <ac:spMkLst>
            <pc:docMk/>
            <pc:sldMk cId="109857222" sldId="367"/>
            <ac:spMk id="2" creationId="{00000000-0000-0000-0000-000000000000}"/>
          </ac:spMkLst>
        </pc:spChg>
        <pc:spChg chg="mod">
          <ac:chgData name="Michael.Wride" userId="73e86dd9-941f-41bb-a967-8b9f41a66a8b" providerId="ADAL" clId="{4640C1C8-D101-425C-83E5-F255C8E2D80D}" dt="2021-09-17T10:18:35.645" v="4053" actId="1076"/>
          <ac:spMkLst>
            <pc:docMk/>
            <pc:sldMk cId="109857222" sldId="367"/>
            <ac:spMk id="3" creationId="{00000000-0000-0000-0000-000000000000}"/>
          </ac:spMkLst>
        </pc:spChg>
        <pc:spChg chg="del">
          <ac:chgData name="Michael.Wride" userId="73e86dd9-941f-41bb-a967-8b9f41a66a8b" providerId="ADAL" clId="{4640C1C8-D101-425C-83E5-F255C8E2D80D}" dt="2021-09-10T14:28:06.706" v="1"/>
          <ac:spMkLst>
            <pc:docMk/>
            <pc:sldMk cId="109857222" sldId="367"/>
            <ac:spMk id="71" creationId="{55666830-9A19-4E01-8505-D6C7F9AC5665}"/>
          </ac:spMkLst>
        </pc:spChg>
        <pc:spChg chg="del">
          <ac:chgData name="Michael.Wride" userId="73e86dd9-941f-41bb-a967-8b9f41a66a8b" providerId="ADAL" clId="{4640C1C8-D101-425C-83E5-F255C8E2D80D}" dt="2021-09-10T14:28:06.706" v="1"/>
          <ac:spMkLst>
            <pc:docMk/>
            <pc:sldMk cId="109857222" sldId="367"/>
            <ac:spMk id="73" creationId="{AE9FC877-7FB6-4D22-9988-35420644E202}"/>
          </ac:spMkLst>
        </pc:spChg>
        <pc:spChg chg="del">
          <ac:chgData name="Michael.Wride" userId="73e86dd9-941f-41bb-a967-8b9f41a66a8b" providerId="ADAL" clId="{4640C1C8-D101-425C-83E5-F255C8E2D80D}" dt="2021-09-10T14:28:06.706" v="1"/>
          <ac:spMkLst>
            <pc:docMk/>
            <pc:sldMk cId="109857222" sldId="367"/>
            <ac:spMk id="75" creationId="{E41809D1-F12E-46BB-B804-5F209D325E8B}"/>
          </ac:spMkLst>
        </pc:spChg>
        <pc:spChg chg="del">
          <ac:chgData name="Michael.Wride" userId="73e86dd9-941f-41bb-a967-8b9f41a66a8b" providerId="ADAL" clId="{4640C1C8-D101-425C-83E5-F255C8E2D80D}" dt="2021-09-10T14:28:06.706" v="1"/>
          <ac:spMkLst>
            <pc:docMk/>
            <pc:sldMk cId="109857222" sldId="367"/>
            <ac:spMk id="77" creationId="{AF2F604E-43BE-4DC3-B983-E071523364F8}"/>
          </ac:spMkLst>
        </pc:spChg>
        <pc:spChg chg="del">
          <ac:chgData name="Michael.Wride" userId="73e86dd9-941f-41bb-a967-8b9f41a66a8b" providerId="ADAL" clId="{4640C1C8-D101-425C-83E5-F255C8E2D80D}" dt="2021-09-10T14:28:06.706" v="1"/>
          <ac:spMkLst>
            <pc:docMk/>
            <pc:sldMk cId="109857222" sldId="367"/>
            <ac:spMk id="79" creationId="{08C9B587-E65E-4B52-B37C-ABEBB6E87928}"/>
          </ac:spMkLst>
        </pc:spChg>
      </pc:sldChg>
      <pc:sldChg chg="addSp delSp modSp new mod ord modAnim">
        <pc:chgData name="Michael.Wride" userId="73e86dd9-941f-41bb-a967-8b9f41a66a8b" providerId="ADAL" clId="{4640C1C8-D101-425C-83E5-F255C8E2D80D}" dt="2021-09-17T10:18:48.362" v="4055" actId="14100"/>
        <pc:sldMkLst>
          <pc:docMk/>
          <pc:sldMk cId="2947793006" sldId="368"/>
        </pc:sldMkLst>
        <pc:spChg chg="mod">
          <ac:chgData name="Michael.Wride" userId="73e86dd9-941f-41bb-a967-8b9f41a66a8b" providerId="ADAL" clId="{4640C1C8-D101-425C-83E5-F255C8E2D80D}" dt="2021-09-14T16:53:53.546" v="3837" actId="1076"/>
          <ac:spMkLst>
            <pc:docMk/>
            <pc:sldMk cId="2947793006" sldId="368"/>
            <ac:spMk id="2" creationId="{86452E1E-1E5C-4A69-A515-65ED38C17A37}"/>
          </ac:spMkLst>
        </pc:spChg>
        <pc:spChg chg="mod">
          <ac:chgData name="Michael.Wride" userId="73e86dd9-941f-41bb-a967-8b9f41a66a8b" providerId="ADAL" clId="{4640C1C8-D101-425C-83E5-F255C8E2D80D}" dt="2021-09-17T10:18:48.362" v="4055" actId="14100"/>
          <ac:spMkLst>
            <pc:docMk/>
            <pc:sldMk cId="2947793006" sldId="368"/>
            <ac:spMk id="3" creationId="{57569274-93EA-4D97-986C-AF8AD2E416AF}"/>
          </ac:spMkLst>
        </pc:spChg>
        <pc:spChg chg="del">
          <ac:chgData name="Michael.Wride" userId="73e86dd9-941f-41bb-a967-8b9f41a66a8b" providerId="ADAL" clId="{4640C1C8-D101-425C-83E5-F255C8E2D80D}" dt="2021-09-14T13:32:28.088" v="116" actId="478"/>
          <ac:spMkLst>
            <pc:docMk/>
            <pc:sldMk cId="2947793006" sldId="368"/>
            <ac:spMk id="4" creationId="{317A1206-AE57-4F2B-81E6-32CE2A3F23A6}"/>
          </ac:spMkLst>
        </pc:spChg>
        <pc:picChg chg="add mod">
          <ac:chgData name="Michael.Wride" userId="73e86dd9-941f-41bb-a967-8b9f41a66a8b" providerId="ADAL" clId="{4640C1C8-D101-425C-83E5-F255C8E2D80D}" dt="2021-09-14T16:57:21.713" v="3872" actId="1076"/>
          <ac:picMkLst>
            <pc:docMk/>
            <pc:sldMk cId="2947793006" sldId="368"/>
            <ac:picMk id="5" creationId="{F328155C-7543-41DC-9BC9-4301142A5C47}"/>
          </ac:picMkLst>
        </pc:picChg>
        <pc:picChg chg="add mod">
          <ac:chgData name="Michael.Wride" userId="73e86dd9-941f-41bb-a967-8b9f41a66a8b" providerId="ADAL" clId="{4640C1C8-D101-425C-83E5-F255C8E2D80D}" dt="2021-09-14T16:57:24.213" v="3873" actId="1076"/>
          <ac:picMkLst>
            <pc:docMk/>
            <pc:sldMk cId="2947793006" sldId="368"/>
            <ac:picMk id="6146" creationId="{21052A46-7A7C-4008-8886-082C897314D5}"/>
          </ac:picMkLst>
        </pc:picChg>
      </pc:sldChg>
      <pc:sldChg chg="addSp delSp modSp new mod modAnim modNotesTx">
        <pc:chgData name="Michael.Wride" userId="73e86dd9-941f-41bb-a967-8b9f41a66a8b" providerId="ADAL" clId="{4640C1C8-D101-425C-83E5-F255C8E2D80D}" dt="2021-09-17T10:21:37.388" v="4090"/>
        <pc:sldMkLst>
          <pc:docMk/>
          <pc:sldMk cId="1721002036" sldId="369"/>
        </pc:sldMkLst>
        <pc:spChg chg="mod">
          <ac:chgData name="Michael.Wride" userId="73e86dd9-941f-41bb-a967-8b9f41a66a8b" providerId="ADAL" clId="{4640C1C8-D101-425C-83E5-F255C8E2D80D}" dt="2021-09-14T16:45:16.250" v="3771" actId="1076"/>
          <ac:spMkLst>
            <pc:docMk/>
            <pc:sldMk cId="1721002036" sldId="369"/>
            <ac:spMk id="2" creationId="{892B2808-DD70-4403-BAF6-077CCD13DC05}"/>
          </ac:spMkLst>
        </pc:spChg>
        <pc:spChg chg="mod">
          <ac:chgData name="Michael.Wride" userId="73e86dd9-941f-41bb-a967-8b9f41a66a8b" providerId="ADAL" clId="{4640C1C8-D101-425C-83E5-F255C8E2D80D}" dt="2021-09-14T16:45:18.811" v="3772" actId="1076"/>
          <ac:spMkLst>
            <pc:docMk/>
            <pc:sldMk cId="1721002036" sldId="369"/>
            <ac:spMk id="3" creationId="{0B84FD91-F194-4999-9AEC-7B65FA5EFF34}"/>
          </ac:spMkLst>
        </pc:spChg>
        <pc:spChg chg="del">
          <ac:chgData name="Michael.Wride" userId="73e86dd9-941f-41bb-a967-8b9f41a66a8b" providerId="ADAL" clId="{4640C1C8-D101-425C-83E5-F255C8E2D80D}" dt="2021-09-14T13:38:17.299" v="218" actId="478"/>
          <ac:spMkLst>
            <pc:docMk/>
            <pc:sldMk cId="1721002036" sldId="369"/>
            <ac:spMk id="4" creationId="{3F02E8FE-ADB2-4797-AEC5-24AC96F0F529}"/>
          </ac:spMkLst>
        </pc:spChg>
        <pc:picChg chg="add mod">
          <ac:chgData name="Michael.Wride" userId="73e86dd9-941f-41bb-a967-8b9f41a66a8b" providerId="ADAL" clId="{4640C1C8-D101-425C-83E5-F255C8E2D80D}" dt="2021-09-14T16:45:43.333" v="3774"/>
          <ac:picMkLst>
            <pc:docMk/>
            <pc:sldMk cId="1721002036" sldId="369"/>
            <ac:picMk id="2050" creationId="{4BCDF71A-5537-41FA-9309-8DE774FA3F5B}"/>
          </ac:picMkLst>
        </pc:picChg>
      </pc:sldChg>
      <pc:sldChg chg="addSp delSp modSp new mod modAnim modNotesTx">
        <pc:chgData name="Michael.Wride" userId="73e86dd9-941f-41bb-a967-8b9f41a66a8b" providerId="ADAL" clId="{4640C1C8-D101-425C-83E5-F255C8E2D80D}" dt="2021-09-17T10:24:58.069" v="4116"/>
        <pc:sldMkLst>
          <pc:docMk/>
          <pc:sldMk cId="739146553" sldId="370"/>
        </pc:sldMkLst>
        <pc:spChg chg="mod">
          <ac:chgData name="Michael.Wride" userId="73e86dd9-941f-41bb-a967-8b9f41a66a8b" providerId="ADAL" clId="{4640C1C8-D101-425C-83E5-F255C8E2D80D}" dt="2021-09-14T14:12:49.776" v="1527" actId="20577"/>
          <ac:spMkLst>
            <pc:docMk/>
            <pc:sldMk cId="739146553" sldId="370"/>
            <ac:spMk id="2" creationId="{63C78B3D-BD5F-4C0F-92E4-E57505CDCF5A}"/>
          </ac:spMkLst>
        </pc:spChg>
        <pc:spChg chg="mod">
          <ac:chgData name="Michael.Wride" userId="73e86dd9-941f-41bb-a967-8b9f41a66a8b" providerId="ADAL" clId="{4640C1C8-D101-425C-83E5-F255C8E2D80D}" dt="2021-09-17T10:24:18.302" v="4111" actId="14100"/>
          <ac:spMkLst>
            <pc:docMk/>
            <pc:sldMk cId="739146553" sldId="370"/>
            <ac:spMk id="3" creationId="{CE9BF2DF-3042-4997-834F-A0E2F53BC54C}"/>
          </ac:spMkLst>
        </pc:spChg>
        <pc:spChg chg="del">
          <ac:chgData name="Michael.Wride" userId="73e86dd9-941f-41bb-a967-8b9f41a66a8b" providerId="ADAL" clId="{4640C1C8-D101-425C-83E5-F255C8E2D80D}" dt="2021-09-14T13:44:07.797" v="239" actId="478"/>
          <ac:spMkLst>
            <pc:docMk/>
            <pc:sldMk cId="739146553" sldId="370"/>
            <ac:spMk id="4" creationId="{D39B3715-64BC-459F-B28B-EF59FBA15972}"/>
          </ac:spMkLst>
        </pc:spChg>
        <pc:picChg chg="add mod">
          <ac:chgData name="Michael.Wride" userId="73e86dd9-941f-41bb-a967-8b9f41a66a8b" providerId="ADAL" clId="{4640C1C8-D101-425C-83E5-F255C8E2D80D}" dt="2021-09-17T10:24:34.267" v="4115"/>
          <ac:picMkLst>
            <pc:docMk/>
            <pc:sldMk cId="739146553" sldId="370"/>
            <ac:picMk id="5" creationId="{1253EFC2-37E3-4E1B-8B9B-02D7500F6EEB}"/>
          </ac:picMkLst>
        </pc:picChg>
      </pc:sldChg>
      <pc:sldChg chg="addSp delSp modSp new mod ord modAnim">
        <pc:chgData name="Michael.Wride" userId="73e86dd9-941f-41bb-a967-8b9f41a66a8b" providerId="ADAL" clId="{4640C1C8-D101-425C-83E5-F255C8E2D80D}" dt="2021-09-17T10:25:04.218" v="4118"/>
        <pc:sldMkLst>
          <pc:docMk/>
          <pc:sldMk cId="3078162432" sldId="371"/>
        </pc:sldMkLst>
        <pc:spChg chg="mod">
          <ac:chgData name="Michael.Wride" userId="73e86dd9-941f-41bb-a967-8b9f41a66a8b" providerId="ADAL" clId="{4640C1C8-D101-425C-83E5-F255C8E2D80D}" dt="2021-09-14T16:34:38.676" v="3641" actId="1076"/>
          <ac:spMkLst>
            <pc:docMk/>
            <pc:sldMk cId="3078162432" sldId="371"/>
            <ac:spMk id="2" creationId="{A69622E8-CC2D-4EF5-8B92-25412F6BC9AF}"/>
          </ac:spMkLst>
        </pc:spChg>
        <pc:spChg chg="mod">
          <ac:chgData name="Michael.Wride" userId="73e86dd9-941f-41bb-a967-8b9f41a66a8b" providerId="ADAL" clId="{4640C1C8-D101-425C-83E5-F255C8E2D80D}" dt="2021-09-17T10:19:59.889" v="4067" actId="113"/>
          <ac:spMkLst>
            <pc:docMk/>
            <pc:sldMk cId="3078162432" sldId="371"/>
            <ac:spMk id="3" creationId="{98A3CC7F-A293-45BD-A65B-08BC457E6875}"/>
          </ac:spMkLst>
        </pc:spChg>
        <pc:spChg chg="del">
          <ac:chgData name="Michael.Wride" userId="73e86dd9-941f-41bb-a967-8b9f41a66a8b" providerId="ADAL" clId="{4640C1C8-D101-425C-83E5-F255C8E2D80D}" dt="2021-09-14T14:14:27.451" v="1529" actId="478"/>
          <ac:spMkLst>
            <pc:docMk/>
            <pc:sldMk cId="3078162432" sldId="371"/>
            <ac:spMk id="4" creationId="{0AB748F9-063E-47B4-AD7B-67A2BE9C7992}"/>
          </ac:spMkLst>
        </pc:spChg>
        <pc:picChg chg="add del mod">
          <ac:chgData name="Michael.Wride" userId="73e86dd9-941f-41bb-a967-8b9f41a66a8b" providerId="ADAL" clId="{4640C1C8-D101-425C-83E5-F255C8E2D80D}" dt="2021-09-14T17:00:18.532" v="3883" actId="21"/>
          <ac:picMkLst>
            <pc:docMk/>
            <pc:sldMk cId="3078162432" sldId="371"/>
            <ac:picMk id="5" creationId="{AD71401F-6E05-4E2E-96F3-57C175D110C8}"/>
          </ac:picMkLst>
        </pc:picChg>
      </pc:sldChg>
      <pc:sldChg chg="addSp delSp modSp new mod ord modAnim">
        <pc:chgData name="Michael.Wride" userId="73e86dd9-941f-41bb-a967-8b9f41a66a8b" providerId="ADAL" clId="{4640C1C8-D101-425C-83E5-F255C8E2D80D}" dt="2021-09-17T10:25:07.973" v="4119"/>
        <pc:sldMkLst>
          <pc:docMk/>
          <pc:sldMk cId="3944430987" sldId="372"/>
        </pc:sldMkLst>
        <pc:spChg chg="mod">
          <ac:chgData name="Michael.Wride" userId="73e86dd9-941f-41bb-a967-8b9f41a66a8b" providerId="ADAL" clId="{4640C1C8-D101-425C-83E5-F255C8E2D80D}" dt="2021-09-14T14:34:05.769" v="2391" actId="20577"/>
          <ac:spMkLst>
            <pc:docMk/>
            <pc:sldMk cId="3944430987" sldId="372"/>
            <ac:spMk id="2" creationId="{C4184614-D1E6-4C81-9E47-FF5A0FB5D674}"/>
          </ac:spMkLst>
        </pc:spChg>
        <pc:spChg chg="mod">
          <ac:chgData name="Michael.Wride" userId="73e86dd9-941f-41bb-a967-8b9f41a66a8b" providerId="ADAL" clId="{4640C1C8-D101-425C-83E5-F255C8E2D80D}" dt="2021-09-14T17:00:38.804" v="3888" actId="14"/>
          <ac:spMkLst>
            <pc:docMk/>
            <pc:sldMk cId="3944430987" sldId="372"/>
            <ac:spMk id="3" creationId="{635CBE7A-762F-4544-A1B1-BD6038B995C2}"/>
          </ac:spMkLst>
        </pc:spChg>
        <pc:spChg chg="del">
          <ac:chgData name="Michael.Wride" userId="73e86dd9-941f-41bb-a967-8b9f41a66a8b" providerId="ADAL" clId="{4640C1C8-D101-425C-83E5-F255C8E2D80D}" dt="2021-09-14T14:33:59.851" v="2367" actId="478"/>
          <ac:spMkLst>
            <pc:docMk/>
            <pc:sldMk cId="3944430987" sldId="372"/>
            <ac:spMk id="4" creationId="{E3D8614C-0661-4715-BEAD-519213E250E0}"/>
          </ac:spMkLst>
        </pc:spChg>
        <pc:picChg chg="add mod">
          <ac:chgData name="Michael.Wride" userId="73e86dd9-941f-41bb-a967-8b9f41a66a8b" providerId="ADAL" clId="{4640C1C8-D101-425C-83E5-F255C8E2D80D}" dt="2021-09-14T17:00:27.644" v="3887" actId="14100"/>
          <ac:picMkLst>
            <pc:docMk/>
            <pc:sldMk cId="3944430987" sldId="372"/>
            <ac:picMk id="5" creationId="{D4860357-8023-4B16-B347-E4ED92E988F1}"/>
          </ac:picMkLst>
        </pc:picChg>
      </pc:sldChg>
      <pc:sldChg chg="addSp delSp modSp new mod ord modAnim">
        <pc:chgData name="Michael.Wride" userId="73e86dd9-941f-41bb-a967-8b9f41a66a8b" providerId="ADAL" clId="{4640C1C8-D101-425C-83E5-F255C8E2D80D}" dt="2021-09-17T10:25:15.200" v="4121" actId="1076"/>
        <pc:sldMkLst>
          <pc:docMk/>
          <pc:sldMk cId="4088710153" sldId="373"/>
        </pc:sldMkLst>
        <pc:spChg chg="mod">
          <ac:chgData name="Michael.Wride" userId="73e86dd9-941f-41bb-a967-8b9f41a66a8b" providerId="ADAL" clId="{4640C1C8-D101-425C-83E5-F255C8E2D80D}" dt="2021-09-14T14:35:33.441" v="2516" actId="20577"/>
          <ac:spMkLst>
            <pc:docMk/>
            <pc:sldMk cId="4088710153" sldId="373"/>
            <ac:spMk id="2" creationId="{376CF860-4F16-4626-A533-DD115410E6C5}"/>
          </ac:spMkLst>
        </pc:spChg>
        <pc:spChg chg="mod">
          <ac:chgData name="Michael.Wride" userId="73e86dd9-941f-41bb-a967-8b9f41a66a8b" providerId="ADAL" clId="{4640C1C8-D101-425C-83E5-F255C8E2D80D}" dt="2021-09-17T10:25:15.200" v="4121" actId="1076"/>
          <ac:spMkLst>
            <pc:docMk/>
            <pc:sldMk cId="4088710153" sldId="373"/>
            <ac:spMk id="3" creationId="{2390B5BE-CE17-40BF-BF1F-4AEF940AC81D}"/>
          </ac:spMkLst>
        </pc:spChg>
        <pc:spChg chg="del">
          <ac:chgData name="Michael.Wride" userId="73e86dd9-941f-41bb-a967-8b9f41a66a8b" providerId="ADAL" clId="{4640C1C8-D101-425C-83E5-F255C8E2D80D}" dt="2021-09-14T14:35:28.626" v="2494" actId="478"/>
          <ac:spMkLst>
            <pc:docMk/>
            <pc:sldMk cId="4088710153" sldId="373"/>
            <ac:spMk id="4" creationId="{B6F0CBB1-23D1-4A3D-AC45-3B87F5E5EED2}"/>
          </ac:spMkLst>
        </pc:spChg>
        <pc:picChg chg="add del mod">
          <ac:chgData name="Michael.Wride" userId="73e86dd9-941f-41bb-a967-8b9f41a66a8b" providerId="ADAL" clId="{4640C1C8-D101-425C-83E5-F255C8E2D80D}" dt="2021-09-14T17:02:36.316" v="3901" actId="478"/>
          <ac:picMkLst>
            <pc:docMk/>
            <pc:sldMk cId="4088710153" sldId="373"/>
            <ac:picMk id="7170" creationId="{CF4D7907-16AC-4807-9BCE-25CEA82CC915}"/>
          </ac:picMkLst>
        </pc:picChg>
        <pc:picChg chg="add mod">
          <ac:chgData name="Michael.Wride" userId="73e86dd9-941f-41bb-a967-8b9f41a66a8b" providerId="ADAL" clId="{4640C1C8-D101-425C-83E5-F255C8E2D80D}" dt="2021-09-14T17:03:30.254" v="3907"/>
          <ac:picMkLst>
            <pc:docMk/>
            <pc:sldMk cId="4088710153" sldId="373"/>
            <ac:picMk id="7172" creationId="{14239279-3652-4875-8463-A2DF31A63B30}"/>
          </ac:picMkLst>
        </pc:picChg>
      </pc:sldChg>
      <pc:sldChg chg="addSp delSp modSp new mod ord modAnim">
        <pc:chgData name="Michael.Wride" userId="73e86dd9-941f-41bb-a967-8b9f41a66a8b" providerId="ADAL" clId="{4640C1C8-D101-425C-83E5-F255C8E2D80D}" dt="2021-09-17T10:25:28.869" v="4125"/>
        <pc:sldMkLst>
          <pc:docMk/>
          <pc:sldMk cId="2515367123" sldId="374"/>
        </pc:sldMkLst>
        <pc:spChg chg="mod">
          <ac:chgData name="Michael.Wride" userId="73e86dd9-941f-41bb-a967-8b9f41a66a8b" providerId="ADAL" clId="{4640C1C8-D101-425C-83E5-F255C8E2D80D}" dt="2021-09-14T14:36:53.958" v="2741" actId="20577"/>
          <ac:spMkLst>
            <pc:docMk/>
            <pc:sldMk cId="2515367123" sldId="374"/>
            <ac:spMk id="2" creationId="{AEB6D202-A21D-432A-95C4-4EA35E3077C1}"/>
          </ac:spMkLst>
        </pc:spChg>
        <pc:spChg chg="mod">
          <ac:chgData name="Michael.Wride" userId="73e86dd9-941f-41bb-a967-8b9f41a66a8b" providerId="ADAL" clId="{4640C1C8-D101-425C-83E5-F255C8E2D80D}" dt="2021-09-17T10:25:19.644" v="4122" actId="1076"/>
          <ac:spMkLst>
            <pc:docMk/>
            <pc:sldMk cId="2515367123" sldId="374"/>
            <ac:spMk id="3" creationId="{8AC4D429-2686-4A6F-9D77-D5AA886C6C1E}"/>
          </ac:spMkLst>
        </pc:spChg>
        <pc:spChg chg="del">
          <ac:chgData name="Michael.Wride" userId="73e86dd9-941f-41bb-a967-8b9f41a66a8b" providerId="ADAL" clId="{4640C1C8-D101-425C-83E5-F255C8E2D80D}" dt="2021-09-14T14:36:46.421" v="2715" actId="478"/>
          <ac:spMkLst>
            <pc:docMk/>
            <pc:sldMk cId="2515367123" sldId="374"/>
            <ac:spMk id="4" creationId="{5828BAFD-FE03-4247-B5EA-E4281F198641}"/>
          </ac:spMkLst>
        </pc:spChg>
        <pc:picChg chg="add mod">
          <ac:chgData name="Michael.Wride" userId="73e86dd9-941f-41bb-a967-8b9f41a66a8b" providerId="ADAL" clId="{4640C1C8-D101-425C-83E5-F255C8E2D80D}" dt="2021-09-14T17:05:33.337" v="3918" actId="14100"/>
          <ac:picMkLst>
            <pc:docMk/>
            <pc:sldMk cId="2515367123" sldId="374"/>
            <ac:picMk id="5" creationId="{CDCBDAE1-701D-47B2-9A16-034B5EE2A4A6}"/>
          </ac:picMkLst>
        </pc:picChg>
      </pc:sldChg>
      <pc:sldChg chg="addSp delSp modSp new mod ord modAnim">
        <pc:chgData name="Michael.Wride" userId="73e86dd9-941f-41bb-a967-8b9f41a66a8b" providerId="ADAL" clId="{4640C1C8-D101-425C-83E5-F255C8E2D80D}" dt="2021-09-17T10:25:33.736" v="4126"/>
        <pc:sldMkLst>
          <pc:docMk/>
          <pc:sldMk cId="931667262" sldId="375"/>
        </pc:sldMkLst>
        <pc:spChg chg="mod">
          <ac:chgData name="Michael.Wride" userId="73e86dd9-941f-41bb-a967-8b9f41a66a8b" providerId="ADAL" clId="{4640C1C8-D101-425C-83E5-F255C8E2D80D}" dt="2021-09-14T14:38:47.566" v="2949" actId="20577"/>
          <ac:spMkLst>
            <pc:docMk/>
            <pc:sldMk cId="931667262" sldId="375"/>
            <ac:spMk id="2" creationId="{F0BA4932-6473-4CAE-A444-9E8FA1DFD91E}"/>
          </ac:spMkLst>
        </pc:spChg>
        <pc:spChg chg="mod">
          <ac:chgData name="Michael.Wride" userId="73e86dd9-941f-41bb-a967-8b9f41a66a8b" providerId="ADAL" clId="{4640C1C8-D101-425C-83E5-F255C8E2D80D}" dt="2021-09-14T17:06:35.483" v="3926" actId="14100"/>
          <ac:spMkLst>
            <pc:docMk/>
            <pc:sldMk cId="931667262" sldId="375"/>
            <ac:spMk id="3" creationId="{B79AA353-95D8-4DB0-B3B1-37A3A69D732E}"/>
          </ac:spMkLst>
        </pc:spChg>
        <pc:spChg chg="del">
          <ac:chgData name="Michael.Wride" userId="73e86dd9-941f-41bb-a967-8b9f41a66a8b" providerId="ADAL" clId="{4640C1C8-D101-425C-83E5-F255C8E2D80D}" dt="2021-09-14T14:38:40.072" v="2924" actId="478"/>
          <ac:spMkLst>
            <pc:docMk/>
            <pc:sldMk cId="931667262" sldId="375"/>
            <ac:spMk id="4" creationId="{6229D127-76C3-47CC-A570-DE1D4EE57F48}"/>
          </ac:spMkLst>
        </pc:spChg>
        <pc:picChg chg="add mod">
          <ac:chgData name="Michael.Wride" userId="73e86dd9-941f-41bb-a967-8b9f41a66a8b" providerId="ADAL" clId="{4640C1C8-D101-425C-83E5-F255C8E2D80D}" dt="2021-09-14T17:06:59.797" v="3928"/>
          <ac:picMkLst>
            <pc:docMk/>
            <pc:sldMk cId="931667262" sldId="375"/>
            <ac:picMk id="5" creationId="{63AE9C2B-32DA-44EF-8A47-B3E6B8511FF1}"/>
          </ac:picMkLst>
        </pc:picChg>
      </pc:sldChg>
      <pc:sldChg chg="addSp delSp modSp new mod modAnim modNotesTx">
        <pc:chgData name="Michael.Wride" userId="73e86dd9-941f-41bb-a967-8b9f41a66a8b" providerId="ADAL" clId="{4640C1C8-D101-425C-83E5-F255C8E2D80D}" dt="2021-09-17T10:22:12.871" v="4095"/>
        <pc:sldMkLst>
          <pc:docMk/>
          <pc:sldMk cId="4111593126" sldId="376"/>
        </pc:sldMkLst>
        <pc:spChg chg="mod">
          <ac:chgData name="Michael.Wride" userId="73e86dd9-941f-41bb-a967-8b9f41a66a8b" providerId="ADAL" clId="{4640C1C8-D101-425C-83E5-F255C8E2D80D}" dt="2021-09-14T16:47:50.760" v="3800" actId="1076"/>
          <ac:spMkLst>
            <pc:docMk/>
            <pc:sldMk cId="4111593126" sldId="376"/>
            <ac:spMk id="2" creationId="{F95A5FD4-5D94-48B7-8422-210728DEE761}"/>
          </ac:spMkLst>
        </pc:spChg>
        <pc:spChg chg="mod">
          <ac:chgData name="Michael.Wride" userId="73e86dd9-941f-41bb-a967-8b9f41a66a8b" providerId="ADAL" clId="{4640C1C8-D101-425C-83E5-F255C8E2D80D}" dt="2021-09-14T16:48:00.115" v="3803" actId="1076"/>
          <ac:spMkLst>
            <pc:docMk/>
            <pc:sldMk cId="4111593126" sldId="376"/>
            <ac:spMk id="3" creationId="{1115F662-9B78-42D2-A5DC-0787A2583830}"/>
          </ac:spMkLst>
        </pc:spChg>
        <pc:spChg chg="del">
          <ac:chgData name="Michael.Wride" userId="73e86dd9-941f-41bb-a967-8b9f41a66a8b" providerId="ADAL" clId="{4640C1C8-D101-425C-83E5-F255C8E2D80D}" dt="2021-09-14T14:49:21.353" v="3357" actId="478"/>
          <ac:spMkLst>
            <pc:docMk/>
            <pc:sldMk cId="4111593126" sldId="376"/>
            <ac:spMk id="4" creationId="{27F09561-446D-4F1F-88DD-8958565A4760}"/>
          </ac:spMkLst>
        </pc:spChg>
        <pc:picChg chg="add mod">
          <ac:chgData name="Michael.Wride" userId="73e86dd9-941f-41bb-a967-8b9f41a66a8b" providerId="ADAL" clId="{4640C1C8-D101-425C-83E5-F255C8E2D80D}" dt="2021-09-14T16:48:18.027" v="3805"/>
          <ac:picMkLst>
            <pc:docMk/>
            <pc:sldMk cId="4111593126" sldId="376"/>
            <ac:picMk id="5" creationId="{9313AE96-13E0-4759-9923-320B95154245}"/>
          </ac:picMkLst>
        </pc:picChg>
      </pc:sldChg>
      <pc:sldChg chg="addSp delSp modSp new mod modAnim">
        <pc:chgData name="Michael.Wride" userId="73e86dd9-941f-41bb-a967-8b9f41a66a8b" providerId="ADAL" clId="{4640C1C8-D101-425C-83E5-F255C8E2D80D}" dt="2021-09-17T10:22:21.039" v="4096"/>
        <pc:sldMkLst>
          <pc:docMk/>
          <pc:sldMk cId="998329901" sldId="377"/>
        </pc:sldMkLst>
        <pc:spChg chg="mod">
          <ac:chgData name="Michael.Wride" userId="73e86dd9-941f-41bb-a967-8b9f41a66a8b" providerId="ADAL" clId="{4640C1C8-D101-425C-83E5-F255C8E2D80D}" dt="2021-09-14T14:52:09.244" v="3371" actId="6549"/>
          <ac:spMkLst>
            <pc:docMk/>
            <pc:sldMk cId="998329901" sldId="377"/>
            <ac:spMk id="2" creationId="{724669E6-C723-4B6B-9856-1E646AB06CC4}"/>
          </ac:spMkLst>
        </pc:spChg>
        <pc:spChg chg="mod">
          <ac:chgData name="Michael.Wride" userId="73e86dd9-941f-41bb-a967-8b9f41a66a8b" providerId="ADAL" clId="{4640C1C8-D101-425C-83E5-F255C8E2D80D}" dt="2021-09-14T16:29:14.373" v="3590" actId="255"/>
          <ac:spMkLst>
            <pc:docMk/>
            <pc:sldMk cId="998329901" sldId="377"/>
            <ac:spMk id="3" creationId="{460F3C32-7700-4A20-B70B-D412CA5E5550}"/>
          </ac:spMkLst>
        </pc:spChg>
        <pc:spChg chg="del">
          <ac:chgData name="Michael.Wride" userId="73e86dd9-941f-41bb-a967-8b9f41a66a8b" providerId="ADAL" clId="{4640C1C8-D101-425C-83E5-F255C8E2D80D}" dt="2021-09-14T14:51:59.210" v="3367" actId="478"/>
          <ac:spMkLst>
            <pc:docMk/>
            <pc:sldMk cId="998329901" sldId="377"/>
            <ac:spMk id="4" creationId="{1875D4C0-4E5C-48AD-A920-38F634223A1D}"/>
          </ac:spMkLst>
        </pc:spChg>
        <pc:picChg chg="add mod">
          <ac:chgData name="Michael.Wride" userId="73e86dd9-941f-41bb-a967-8b9f41a66a8b" providerId="ADAL" clId="{4640C1C8-D101-425C-83E5-F255C8E2D80D}" dt="2021-09-14T16:49:02.882" v="3810"/>
          <ac:picMkLst>
            <pc:docMk/>
            <pc:sldMk cId="998329901" sldId="377"/>
            <ac:picMk id="3074" creationId="{37F87006-3AFF-473C-8B4B-C978B20EEA90}"/>
          </ac:picMkLst>
        </pc:picChg>
      </pc:sldChg>
      <pc:sldChg chg="addSp delSp modSp new mod modAnim modNotesTx">
        <pc:chgData name="Michael.Wride" userId="73e86dd9-941f-41bb-a967-8b9f41a66a8b" providerId="ADAL" clId="{4640C1C8-D101-425C-83E5-F255C8E2D80D}" dt="2021-09-17T10:22:25.498" v="4097"/>
        <pc:sldMkLst>
          <pc:docMk/>
          <pc:sldMk cId="1948794123" sldId="378"/>
        </pc:sldMkLst>
        <pc:spChg chg="mod">
          <ac:chgData name="Michael.Wride" userId="73e86dd9-941f-41bb-a967-8b9f41a66a8b" providerId="ADAL" clId="{4640C1C8-D101-425C-83E5-F255C8E2D80D}" dt="2021-09-14T16:30:38.396" v="3619" actId="1076"/>
          <ac:spMkLst>
            <pc:docMk/>
            <pc:sldMk cId="1948794123" sldId="378"/>
            <ac:spMk id="2" creationId="{48262A92-3C38-4663-B33C-328B644AFB17}"/>
          </ac:spMkLst>
        </pc:spChg>
        <pc:spChg chg="mod">
          <ac:chgData name="Michael.Wride" userId="73e86dd9-941f-41bb-a967-8b9f41a66a8b" providerId="ADAL" clId="{4640C1C8-D101-425C-83E5-F255C8E2D80D}" dt="2021-09-14T16:50:23.679" v="3820" actId="14100"/>
          <ac:spMkLst>
            <pc:docMk/>
            <pc:sldMk cId="1948794123" sldId="378"/>
            <ac:spMk id="3" creationId="{631930AB-59E5-4E67-AD59-43DBF9649FDA}"/>
          </ac:spMkLst>
        </pc:spChg>
        <pc:spChg chg="del">
          <ac:chgData name="Michael.Wride" userId="73e86dd9-941f-41bb-a967-8b9f41a66a8b" providerId="ADAL" clId="{4640C1C8-D101-425C-83E5-F255C8E2D80D}" dt="2021-09-14T14:59:10.832" v="3419" actId="478"/>
          <ac:spMkLst>
            <pc:docMk/>
            <pc:sldMk cId="1948794123" sldId="378"/>
            <ac:spMk id="4" creationId="{7AEB875B-FBF8-47B9-8C96-CA6D65A74EA3}"/>
          </ac:spMkLst>
        </pc:spChg>
        <pc:picChg chg="add del mod">
          <ac:chgData name="Michael.Wride" userId="73e86dd9-941f-41bb-a967-8b9f41a66a8b" providerId="ADAL" clId="{4640C1C8-D101-425C-83E5-F255C8E2D80D}" dt="2021-09-14T16:50:12.068" v="3816"/>
          <ac:picMkLst>
            <pc:docMk/>
            <pc:sldMk cId="1948794123" sldId="378"/>
            <ac:picMk id="5122" creationId="{5208626B-1965-48BD-8328-6E89A9D824C1}"/>
          </ac:picMkLst>
        </pc:picChg>
        <pc:picChg chg="add mod">
          <ac:chgData name="Michael.Wride" userId="73e86dd9-941f-41bb-a967-8b9f41a66a8b" providerId="ADAL" clId="{4640C1C8-D101-425C-83E5-F255C8E2D80D}" dt="2021-09-14T16:50:56.874" v="3823" actId="1076"/>
          <ac:picMkLst>
            <pc:docMk/>
            <pc:sldMk cId="1948794123" sldId="378"/>
            <ac:picMk id="5124" creationId="{386A5F32-1682-4AF9-AEEA-B597AF85BD69}"/>
          </ac:picMkLst>
        </pc:picChg>
      </pc:sldChg>
      <pc:sldChg chg="addSp delSp modSp new mod modAnim modNotesTx">
        <pc:chgData name="Michael.Wride" userId="73e86dd9-941f-41bb-a967-8b9f41a66a8b" providerId="ADAL" clId="{4640C1C8-D101-425C-83E5-F255C8E2D80D}" dt="2021-09-17T10:22:40.064" v="4098"/>
        <pc:sldMkLst>
          <pc:docMk/>
          <pc:sldMk cId="3435433930" sldId="379"/>
        </pc:sldMkLst>
        <pc:spChg chg="mod">
          <ac:chgData name="Michael.Wride" userId="73e86dd9-941f-41bb-a967-8b9f41a66a8b" providerId="ADAL" clId="{4640C1C8-D101-425C-83E5-F255C8E2D80D}" dt="2021-09-14T16:32:51.449" v="3637" actId="5793"/>
          <ac:spMkLst>
            <pc:docMk/>
            <pc:sldMk cId="3435433930" sldId="379"/>
            <ac:spMk id="2" creationId="{99149032-16C9-4DF7-9C8E-35D438145EE8}"/>
          </ac:spMkLst>
        </pc:spChg>
        <pc:spChg chg="mod">
          <ac:chgData name="Michael.Wride" userId="73e86dd9-941f-41bb-a967-8b9f41a66a8b" providerId="ADAL" clId="{4640C1C8-D101-425C-83E5-F255C8E2D80D}" dt="2021-09-14T16:53:04.642" v="3836" actId="12"/>
          <ac:spMkLst>
            <pc:docMk/>
            <pc:sldMk cId="3435433930" sldId="379"/>
            <ac:spMk id="3" creationId="{80F557E0-D5CA-44C1-9497-F617118C3170}"/>
          </ac:spMkLst>
        </pc:spChg>
        <pc:spChg chg="del">
          <ac:chgData name="Michael.Wride" userId="73e86dd9-941f-41bb-a967-8b9f41a66a8b" providerId="ADAL" clId="{4640C1C8-D101-425C-83E5-F255C8E2D80D}" dt="2021-09-14T16:32:45.545" v="3627" actId="478"/>
          <ac:spMkLst>
            <pc:docMk/>
            <pc:sldMk cId="3435433930" sldId="379"/>
            <ac:spMk id="4" creationId="{CC07AF67-9042-4CC1-8DDF-D352C75DD795}"/>
          </ac:spMkLst>
        </pc:spChg>
        <pc:picChg chg="add mod">
          <ac:chgData name="Michael.Wride" userId="73e86dd9-941f-41bb-a967-8b9f41a66a8b" providerId="ADAL" clId="{4640C1C8-D101-425C-83E5-F255C8E2D80D}" dt="2021-09-14T16:52:09.041" v="3828" actId="1076"/>
          <ac:picMkLst>
            <pc:docMk/>
            <pc:sldMk cId="3435433930" sldId="379"/>
            <ac:picMk id="5" creationId="{2A9A82B3-9A5B-4677-AC8E-94F4BC1D9D89}"/>
          </ac:picMkLst>
        </pc:picChg>
      </pc:sldChg>
      <pc:sldChg chg="addSp delSp modSp new mod modAnim">
        <pc:chgData name="Michael.Wride" userId="73e86dd9-941f-41bb-a967-8b9f41a66a8b" providerId="ADAL" clId="{4640C1C8-D101-425C-83E5-F255C8E2D80D}" dt="2021-09-17T10:21:47.831" v="4092"/>
        <pc:sldMkLst>
          <pc:docMk/>
          <pc:sldMk cId="1424429917" sldId="380"/>
        </pc:sldMkLst>
        <pc:spChg chg="del">
          <ac:chgData name="Michael.Wride" userId="73e86dd9-941f-41bb-a967-8b9f41a66a8b" providerId="ADAL" clId="{4640C1C8-D101-425C-83E5-F255C8E2D80D}" dt="2021-09-14T16:35:45.980" v="3650" actId="478"/>
          <ac:spMkLst>
            <pc:docMk/>
            <pc:sldMk cId="1424429917" sldId="380"/>
            <ac:spMk id="2" creationId="{67BC387B-906A-4A9B-A138-E78CEE61F2DB}"/>
          </ac:spMkLst>
        </pc:spChg>
        <pc:spChg chg="mod">
          <ac:chgData name="Michael.Wride" userId="73e86dd9-941f-41bb-a967-8b9f41a66a8b" providerId="ADAL" clId="{4640C1C8-D101-425C-83E5-F255C8E2D80D}" dt="2021-09-14T16:46:21.447" v="3793" actId="1035"/>
          <ac:spMkLst>
            <pc:docMk/>
            <pc:sldMk cId="1424429917" sldId="380"/>
            <ac:spMk id="3" creationId="{55A13E4A-6631-4E9A-AEB4-C21D6FD9C150}"/>
          </ac:spMkLst>
        </pc:spChg>
        <pc:spChg chg="del">
          <ac:chgData name="Michael.Wride" userId="73e86dd9-941f-41bb-a967-8b9f41a66a8b" providerId="ADAL" clId="{4640C1C8-D101-425C-83E5-F255C8E2D80D}" dt="2021-09-14T16:35:50.919" v="3651" actId="478"/>
          <ac:spMkLst>
            <pc:docMk/>
            <pc:sldMk cId="1424429917" sldId="380"/>
            <ac:spMk id="4" creationId="{E1C76282-6097-4201-855A-C437C3197EC3}"/>
          </ac:spMkLst>
        </pc:spChg>
        <pc:spChg chg="add mod">
          <ac:chgData name="Michael.Wride" userId="73e86dd9-941f-41bb-a967-8b9f41a66a8b" providerId="ADAL" clId="{4640C1C8-D101-425C-83E5-F255C8E2D80D}" dt="2021-09-14T16:46:17.545" v="3789" actId="1035"/>
          <ac:spMkLst>
            <pc:docMk/>
            <pc:sldMk cId="1424429917" sldId="380"/>
            <ac:spMk id="5" creationId="{C0E975FF-8CC8-469F-954B-4E50C44C787E}"/>
          </ac:spMkLst>
        </pc:spChg>
        <pc:spChg chg="add del">
          <ac:chgData name="Michael.Wride" userId="73e86dd9-941f-41bb-a967-8b9f41a66a8b" providerId="ADAL" clId="{4640C1C8-D101-425C-83E5-F255C8E2D80D}" dt="2021-09-14T16:45:51.116" v="3776" actId="478"/>
          <ac:spMkLst>
            <pc:docMk/>
            <pc:sldMk cId="1424429917" sldId="380"/>
            <ac:spMk id="7" creationId="{07D4AD16-0018-44EA-BD3D-314624DC38E1}"/>
          </ac:spMkLst>
        </pc:spChg>
        <pc:picChg chg="add mod">
          <ac:chgData name="Michael.Wride" userId="73e86dd9-941f-41bb-a967-8b9f41a66a8b" providerId="ADAL" clId="{4640C1C8-D101-425C-83E5-F255C8E2D80D}" dt="2021-09-14T16:46:06.175" v="3778" actId="1076"/>
          <ac:picMkLst>
            <pc:docMk/>
            <pc:sldMk cId="1424429917" sldId="380"/>
            <ac:picMk id="8" creationId="{7B870E17-F66A-4E23-817F-6EBCF9655BD7}"/>
          </ac:picMkLst>
        </pc:picChg>
      </pc:sldChg>
      <pc:sldChg chg="delSp modSp new mod modAnim">
        <pc:chgData name="Michael.Wride" userId="73e86dd9-941f-41bb-a967-8b9f41a66a8b" providerId="ADAL" clId="{4640C1C8-D101-425C-83E5-F255C8E2D80D}" dt="2021-09-17T10:25:01.499" v="4117"/>
        <pc:sldMkLst>
          <pc:docMk/>
          <pc:sldMk cId="2535233141" sldId="381"/>
        </pc:sldMkLst>
        <pc:spChg chg="mod">
          <ac:chgData name="Michael.Wride" userId="73e86dd9-941f-41bb-a967-8b9f41a66a8b" providerId="ADAL" clId="{4640C1C8-D101-425C-83E5-F255C8E2D80D}" dt="2021-09-17T10:23:18.139" v="4103"/>
          <ac:spMkLst>
            <pc:docMk/>
            <pc:sldMk cId="2535233141" sldId="381"/>
            <ac:spMk id="2" creationId="{02BD0594-A028-475C-BD1F-47F41FA562EF}"/>
          </ac:spMkLst>
        </pc:spChg>
        <pc:spChg chg="mod">
          <ac:chgData name="Michael.Wride" userId="73e86dd9-941f-41bb-a967-8b9f41a66a8b" providerId="ADAL" clId="{4640C1C8-D101-425C-83E5-F255C8E2D80D}" dt="2021-09-17T10:23:42.751" v="4108" actId="20577"/>
          <ac:spMkLst>
            <pc:docMk/>
            <pc:sldMk cId="2535233141" sldId="381"/>
            <ac:spMk id="3" creationId="{58063E61-457F-4379-B5C5-D7476D852137}"/>
          </ac:spMkLst>
        </pc:spChg>
        <pc:spChg chg="del">
          <ac:chgData name="Michael.Wride" userId="73e86dd9-941f-41bb-a967-8b9f41a66a8b" providerId="ADAL" clId="{4640C1C8-D101-425C-83E5-F255C8E2D80D}" dt="2021-09-17T10:23:16.206" v="4102" actId="478"/>
          <ac:spMkLst>
            <pc:docMk/>
            <pc:sldMk cId="2535233141" sldId="381"/>
            <ac:spMk id="4" creationId="{E50689B5-69E9-4FD9-A1CC-768C4477A045}"/>
          </ac:spMkLst>
        </pc:spChg>
      </pc:sldChg>
      <pc:sldChg chg="new del">
        <pc:chgData name="Michael.Wride" userId="73e86dd9-941f-41bb-a967-8b9f41a66a8b" providerId="ADAL" clId="{4640C1C8-D101-425C-83E5-F255C8E2D80D}" dt="2021-09-17T10:14:59.571" v="3932" actId="47"/>
        <pc:sldMkLst>
          <pc:docMk/>
          <pc:sldMk cId="2874006107" sldId="381"/>
        </pc:sldMkLst>
      </pc:sldChg>
      <pc:sldChg chg="addSp delSp modSp new mod">
        <pc:chgData name="Michael.Wride" userId="73e86dd9-941f-41bb-a967-8b9f41a66a8b" providerId="ADAL" clId="{4640C1C8-D101-425C-83E5-F255C8E2D80D}" dt="2021-09-17T10:29:14.778" v="4328" actId="14100"/>
        <pc:sldMkLst>
          <pc:docMk/>
          <pc:sldMk cId="2166560033" sldId="382"/>
        </pc:sldMkLst>
        <pc:spChg chg="mod">
          <ac:chgData name="Michael.Wride" userId="73e86dd9-941f-41bb-a967-8b9f41a66a8b" providerId="ADAL" clId="{4640C1C8-D101-425C-83E5-F255C8E2D80D}" dt="2021-09-17T10:27:10.022" v="4149" actId="20577"/>
          <ac:spMkLst>
            <pc:docMk/>
            <pc:sldMk cId="2166560033" sldId="382"/>
            <ac:spMk id="2" creationId="{76B41133-5710-4513-B67D-765B4329BCA8}"/>
          </ac:spMkLst>
        </pc:spChg>
        <pc:spChg chg="mod">
          <ac:chgData name="Michael.Wride" userId="73e86dd9-941f-41bb-a967-8b9f41a66a8b" providerId="ADAL" clId="{4640C1C8-D101-425C-83E5-F255C8E2D80D}" dt="2021-09-17T10:28:04.822" v="4320" actId="255"/>
          <ac:spMkLst>
            <pc:docMk/>
            <pc:sldMk cId="2166560033" sldId="382"/>
            <ac:spMk id="3" creationId="{323F8FA8-6152-4630-ACA7-F601A415B670}"/>
          </ac:spMkLst>
        </pc:spChg>
        <pc:spChg chg="del">
          <ac:chgData name="Michael.Wride" userId="73e86dd9-941f-41bb-a967-8b9f41a66a8b" providerId="ADAL" clId="{4640C1C8-D101-425C-83E5-F255C8E2D80D}" dt="2021-09-17T10:27:05.056" v="4133" actId="478"/>
          <ac:spMkLst>
            <pc:docMk/>
            <pc:sldMk cId="2166560033" sldId="382"/>
            <ac:spMk id="4" creationId="{582967C8-283F-4C72-A87B-9B10C3C4C645}"/>
          </ac:spMkLst>
        </pc:spChg>
        <pc:picChg chg="add del mod">
          <ac:chgData name="Michael.Wride" userId="73e86dd9-941f-41bb-a967-8b9f41a66a8b" providerId="ADAL" clId="{4640C1C8-D101-425C-83E5-F255C8E2D80D}" dt="2021-09-17T10:28:52.068" v="4323" actId="478"/>
          <ac:picMkLst>
            <pc:docMk/>
            <pc:sldMk cId="2166560033" sldId="382"/>
            <ac:picMk id="5" creationId="{04950492-7D6D-4E0E-9CE1-118CD11DBDC8}"/>
          </ac:picMkLst>
        </pc:picChg>
        <pc:picChg chg="add mod">
          <ac:chgData name="Michael.Wride" userId="73e86dd9-941f-41bb-a967-8b9f41a66a8b" providerId="ADAL" clId="{4640C1C8-D101-425C-83E5-F255C8E2D80D}" dt="2021-09-17T10:29:14.778" v="4328" actId="14100"/>
          <ac:picMkLst>
            <pc:docMk/>
            <pc:sldMk cId="2166560033" sldId="382"/>
            <ac:picMk id="6" creationId="{151A4CEE-A52B-4BED-A9F9-B090B21960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9/14/2021</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a:t>
            </a:fld>
            <a:endParaRPr lang="en-GB"/>
          </a:p>
        </p:txBody>
      </p:sp>
    </p:spTree>
    <p:extLst>
      <p:ext uri="{BB962C8B-B14F-4D97-AF65-F5344CB8AC3E}">
        <p14:creationId xmlns:p14="http://schemas.microsoft.com/office/powerpoint/2010/main" val="352891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342668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60660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931347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dirty="0"/>
              <a:t>reading on e-readers, tablets, smart phones, and computers are different things. Try to become fluent in navigating your digital devices and their corresponding online environments. </a:t>
            </a:r>
          </a:p>
          <a:p>
            <a:pPr marL="0" indent="0">
              <a:buNone/>
            </a:pPr>
            <a:r>
              <a:rPr lang="en-IE" dirty="0"/>
              <a:t>People reading online—or on digital devices—are often more easily distracted, read less carefully and deeply, are less able to read longer texts, and understand less of what they read. </a:t>
            </a:r>
          </a:p>
          <a:p>
            <a:pPr marL="0" indent="0">
              <a:buNone/>
            </a:pPr>
            <a:r>
              <a:rPr lang="en-IE" dirty="0"/>
              <a:t>Reading on almost any digital device requires much greater focus than reading in print does. Self-motivation and persistence in an online environment is crucial to avoid cognitive overload, distraction and disorientation.</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11</a:t>
            </a:fld>
            <a:endParaRPr lang="en-US"/>
          </a:p>
        </p:txBody>
      </p:sp>
    </p:spTree>
    <p:extLst>
      <p:ext uri="{BB962C8B-B14F-4D97-AF65-F5344CB8AC3E}">
        <p14:creationId xmlns:p14="http://schemas.microsoft.com/office/powerpoint/2010/main" val="1414825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dirty="0"/>
              <a:t>read selectively and strategically, monitoring the text to be read. Know what level you want to read it at and for what purposes—you might be skim-reading to get the gist of an argument, evaluate an author’s credibility or you might be reading more deeply to </a:t>
            </a:r>
            <a:r>
              <a:rPr lang="en-IE" dirty="0" err="1"/>
              <a:t>analyze</a:t>
            </a:r>
            <a:r>
              <a:rPr lang="en-IE" dirty="0"/>
              <a:t> and/or critique various sides of an argument.</a:t>
            </a:r>
          </a:p>
          <a:p>
            <a:pPr marL="0" indent="0">
              <a:buNone/>
            </a:pPr>
            <a:endParaRPr lang="en-IE" dirty="0"/>
          </a:p>
          <a:p>
            <a:pPr marL="0" indent="0">
              <a:buNone/>
            </a:pPr>
            <a:r>
              <a:rPr lang="en-IE" dirty="0"/>
              <a:t>Practice evaluating and monitoring by navigating effectively through websites and embedded hyperlinks. The content of hyperlinks is hidden from view so you may be less able to construct meaning by drawing on contextual information. Hyperlinks are “constant decision points” for understanding in multimedia texts. It’ll also help to make notes and write summaries about what you read, as the acts of reading and writing are intertwined.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428435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Understanding the positive benefits and any potential negative aspects of engaging with digital activities is key to ensuring learner wellbeing.</a:t>
            </a:r>
          </a:p>
          <a:p>
            <a:r>
              <a:rPr lang="en-IE" dirty="0"/>
              <a:t>The impact of technologies and digital services on people’s mental, physical, social and emotional health can be wide-ranging.</a:t>
            </a:r>
          </a:p>
          <a:p>
            <a:r>
              <a:rPr lang="en-IE" dirty="0"/>
              <a:t>What we share and how we conduct ourselves online affects our wellbeing.</a:t>
            </a:r>
          </a:p>
          <a:p>
            <a:r>
              <a:rPr lang="en-IE" dirty="0"/>
              <a:t>How much ‘stuff’ have we shared online and how easily can it be found?</a:t>
            </a:r>
          </a:p>
          <a:p>
            <a:r>
              <a:rPr lang="en-IE" dirty="0"/>
              <a:t>Knowing what the boundaries are is key. Knowing how to navigate appropriately and safely online to create model online learning communities.</a:t>
            </a:r>
          </a:p>
          <a:p>
            <a:r>
              <a:rPr lang="en-IE" dirty="0"/>
              <a:t>We also want to develop skills in critical thinking, reflection and argument, but we need to be critical constructively and to engage in public discourse appropriately. </a:t>
            </a:r>
          </a:p>
          <a:p>
            <a:r>
              <a:rPr lang="en-IE" dirty="0"/>
              <a:t>Online aggressive bullying is real and can be instantaneous and very harmful – we all have rights and responsibilities within our digital learning communities (just like face to face learning). </a:t>
            </a:r>
          </a:p>
          <a:p>
            <a:r>
              <a:rPr lang="en-IE" dirty="0"/>
              <a:t>Beware the simplistic rhetoric of social media</a:t>
            </a:r>
          </a:p>
          <a:p>
            <a:r>
              <a:rPr lang="en-IE" dirty="0"/>
              <a:t>How are we seen? knowing how web sites use data and algorithms online, managing browsing histories, take back some control – be mindful of the Terms &amp; Conditions re: data sharing and consider using other browsers and/or search engines. </a:t>
            </a:r>
          </a:p>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13</a:t>
            </a:fld>
            <a:endParaRPr lang="en-US"/>
          </a:p>
        </p:txBody>
      </p:sp>
    </p:spTree>
    <p:extLst>
      <p:ext uri="{BB962C8B-B14F-4D97-AF65-F5344CB8AC3E}">
        <p14:creationId xmlns:p14="http://schemas.microsoft.com/office/powerpoint/2010/main" val="267989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dirty="0"/>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4" name="Text Placeholder 3"/>
          <p:cNvSpPr>
            <a:spLocks noGrp="1"/>
          </p:cNvSpPr>
          <p:nvPr>
            <p:ph type="body" sz="quarter" idx="10"/>
          </p:nvPr>
        </p:nvSpPr>
        <p:spPr>
          <a:xfrm>
            <a:off x="1473344" y="2571828"/>
            <a:ext cx="13336304" cy="5984529"/>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GB" dirty="0"/>
          </a:p>
        </p:txBody>
      </p:sp>
      <p:sp>
        <p:nvSpPr>
          <p:cNvPr id="8" name="Text Placeholder 5"/>
          <p:cNvSpPr>
            <a:spLocks noGrp="1"/>
          </p:cNvSpPr>
          <p:nvPr>
            <p:ph type="body" sz="quarter" idx="11"/>
          </p:nvPr>
        </p:nvSpPr>
        <p:spPr>
          <a:xfrm>
            <a:off x="1473344" y="1354468"/>
            <a:ext cx="13336304" cy="409159"/>
          </a:xfrm>
        </p:spPr>
        <p:txBody>
          <a:bodyPr/>
          <a:lstStyle>
            <a:lvl1pPr>
              <a:defRPr sz="3556" b="0">
                <a:solidFill>
                  <a:schemeClr val="tx1"/>
                </a:solidFill>
              </a:defRPr>
            </a:lvl1pPr>
          </a:lstStyle>
          <a:p>
            <a:pPr lvl="0"/>
            <a:r>
              <a:rPr lang="ga-IE"/>
              <a:t>Click to edit Master text styles</a:t>
            </a:r>
          </a:p>
        </p:txBody>
      </p:sp>
    </p:spTree>
    <p:extLst>
      <p:ext uri="{BB962C8B-B14F-4D97-AF65-F5344CB8AC3E}">
        <p14:creationId xmlns:p14="http://schemas.microsoft.com/office/powerpoint/2010/main" val="138331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5202AB7-4F4C-45C6-BE52-BB9A7C98E2FC}"/>
              </a:ext>
            </a:extLst>
          </p:cNvPr>
          <p:cNvPicPr>
            <a:picLocks noChangeAspect="1"/>
          </p:cNvPicPr>
          <p:nvPr userDrawn="1"/>
        </p:nvPicPr>
        <p:blipFill>
          <a:blip r:embed="rId3"/>
          <a:stretch>
            <a:fillRect/>
          </a:stretch>
        </p:blipFill>
        <p:spPr>
          <a:xfrm>
            <a:off x="1086781" y="5264410"/>
            <a:ext cx="3817334" cy="967639"/>
          </a:xfrm>
          <a:prstGeom prst="rect">
            <a:avLst/>
          </a:prstGeom>
        </p:spPr>
      </p:pic>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5407420" y="5400000"/>
            <a:ext cx="2376000" cy="756000"/>
          </a:xfr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dirty="0"/>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3" y="9360000"/>
            <a:ext cx="2233907" cy="540841"/>
          </a:xfrm>
        </p:spPr>
        <p:txBody>
          <a:bodyPr/>
          <a:lstStyle/>
          <a:p>
            <a:fld id="{78BCC47E-4B7D-1647-9F80-3037E352F95F}" type="slidenum">
              <a:rPr lang="en-US" smtClean="0"/>
              <a:t>‹#›</a:t>
            </a:fld>
            <a:endParaRPr lang="en-US" dirty="0"/>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a:xfrm>
            <a:off x="10008894" y="9360000"/>
            <a:ext cx="2233906" cy="540841"/>
          </a:xfrm>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2339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 id="2147483665" r:id="rId13"/>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tl.blog/" TargetMode="External"/><Relationship Id="rId2" Type="http://schemas.openxmlformats.org/officeDocument/2006/relationships/hyperlink" Target="https://www.ul.ie/ctl/levul-student-digital-skills-development#details" TargetMode="Externa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s://thumbs.dreamstime.com/x/reading-online-19834589.jp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hyperlink" Target="https://digital.lifeshare.org.uk/wp-content/uploads/2020/09/18710-messaging.gi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images/search?view=detailV2&amp;ccid=p8ffdtzB&amp;id=8FC147BCCFC93C1ACD4F472BE1C73E64DEF4102E&amp;thid=OIP.p8ffdtzBjQ74CLk-BVKlXAHaEK&amp;mediaurl=https%3a%2f%2fisland-lighthouse.com%2fwp-content%2fuploads%2f2018%2f02%2fdigital-health-wellness-1.jpg&amp;cdnurl=https%3a%2f%2fth.bing.com%2fth%2fid%2fR.a7c7df76dcc18d0ef808b93e0552a55c%3frik%3dLhD03mQ%252bx%252bErRw%26pid%3dImgRaw%26r%3d0&amp;exph=720&amp;expw=1280&amp;q=Digital+Health+%26+Wellbeing&amp;simid=608001712368589406&amp;FORM=IRPRST&amp;ck=61E5540E3626B8AF33D543F6E6DDFD8C&amp;selectedIndex=2"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hyperlink" Target="https://youtu.be/vgfBSkPw5zQ"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i.redd.it/b0g75tkopsky.jpg"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th.bing.com/th/id/R.1f30ccab3efb92ec8fd7f5ba2200f150?rik=qmIq2VuT8GpFTw&amp;riu=http%3a%2f%2fwww.kanja.jp%2fhosp_photo%2f020812%2f020812-6.jpg&amp;ehk=PhdK%2buKeUSGuL%2f6qDzqoD8pW4e2Q6dG%2fZJghMh8k9G4%3d&amp;risl=&amp;pid=ImgRaw&amp;r=0"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img.xcitefun.net/users/2014/07/358248,xcitefun-bigar-waterfall-3.jp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h.bing.com/th/id/OIP.0U-qAX2i6iQU54AuCEmo3QHaD4?w=294&amp;h=180&amp;c=7&amp;r=0&amp;o=5&amp;pid=1.7"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boffosocko.com/about/supporting/" TargetMode="External"/><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ec.europa.eu/jrc/en/digcomp/digital-competence-framework"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cid:image002.jpg@01D622F5.6EAE7FF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reativecommons.org/licenses/by-nc/4.0/"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hyperlink" Target="https://edtl.blog/" TargetMode="External"/><Relationship Id="rId5" Type="http://schemas.openxmlformats.org/officeDocument/2006/relationships/image" Target="../media/image14.png"/><Relationship Id="rId4" Type="http://schemas.openxmlformats.org/officeDocument/2006/relationships/image" Target="cid:image002.jpg@01D622F5.6EAE7FF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precisioncontent.com/blog/wp-content/uploads/2020/12/Woman-reading-news-on-tablet-GettyImages-1177502670-1024x683.jpg" TargetMode="Externa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hyperlink" Target="https://i.redd.it/b0g75tkopsky.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h.bing.com/th/id/R.25e65700fee7a495c260a3359d7baca1?rik=8l5wlSyeA7wexw&amp;riu=http%3a%2f%2fkatrindoeveling.de%2fkdoeveling%2fwp-content%2fuploads%2f_d_improd_%2f6012029995_75d09b3868_b-300x239_f_improf_300x239.jpg&amp;ehk=EOmzkKImeeDQtK8x%2bFGbgf9q0U9jRWpy9yVdIAGwpKE%3d&amp;risl=&amp;pid=ImgRaw&amp;r=0"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webwise.ie/wp-content/uploads/2017/12/BLD-Digital-Literacy-2017.jp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webwise.ie/wp-content/uploads/2017/12/BLD-Digital-Literacy-2017.jpg"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th.bing.com/th/id/R.8401c141ff30c06daea5ce6f7893bd31?rik=oA79QL2NlPgD4A&amp;riu=http%3a%2f%2fwww.aliensandalibis.com%2fwp-content%2fuploads%2f2018%2f03%2fonline-reading.jpg&amp;ehk=vfXdnmFh%2fPMIy%2bEBZi3U43K45vrcv0lafah4PPmUZRk%3d&amp;risl=&amp;pid=ImgRaw&amp;r=0"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1045130" y="1652920"/>
            <a:ext cx="6891734" cy="1560728"/>
          </a:xfrm>
        </p:spPr>
        <p:txBody>
          <a:bodyPr anchor="t">
            <a:normAutofit/>
          </a:bodyPr>
          <a:lstStyle/>
          <a:p>
            <a:r>
              <a:rPr lang="en-IE"/>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585273" y="3857235"/>
            <a:ext cx="7543521" cy="5393784"/>
          </a:xfrm>
        </p:spPr>
        <p:txBody>
          <a:bodyPr vert="horz" lIns="121932" tIns="60966" rIns="121932" bIns="60966" rtlCol="0" anchor="t">
            <a:normAutofit/>
          </a:bodyPr>
          <a:lstStyle/>
          <a:p>
            <a:pPr marL="0" indent="0">
              <a:buNone/>
            </a:pPr>
            <a:r>
              <a:rPr lang="en-IE"/>
              <a:t>⏳ This session will begin shortly.</a:t>
            </a:r>
          </a:p>
          <a:p>
            <a:pPr marL="0" indent="0">
              <a:buNone/>
            </a:pPr>
            <a:endParaRPr lang="en-IE"/>
          </a:p>
          <a:p>
            <a:pPr marL="0" indent="0">
              <a:buNone/>
            </a:pPr>
            <a:r>
              <a:rPr lang="en-IE"/>
              <a:t>While you wait, please download the slides for today’s session from the </a:t>
            </a:r>
            <a:r>
              <a:rPr lang="en-IE" err="1">
                <a:solidFill>
                  <a:srgbClr val="01A858"/>
                </a:solidFill>
                <a:hlinkClick r:id="rId2">
                  <a:extLst>
                    <a:ext uri="{A12FA001-AC4F-418D-AE19-62706E023703}">
                      <ahyp:hlinkClr xmlns:ahyp="http://schemas.microsoft.com/office/drawing/2018/hyperlinkcolor" val="tx"/>
                    </a:ext>
                  </a:extLst>
                </a:hlinkClick>
              </a:rPr>
              <a:t>LevUL</a:t>
            </a:r>
            <a:r>
              <a:rPr lang="en-IE">
                <a:solidFill>
                  <a:srgbClr val="01A858"/>
                </a:solidFill>
                <a:hlinkClick r:id="rId2">
                  <a:extLst>
                    <a:ext uri="{A12FA001-AC4F-418D-AE19-62706E023703}">
                      <ahyp:hlinkClr xmlns:ahyp="http://schemas.microsoft.com/office/drawing/2018/hyperlinkcolor" val="tx"/>
                    </a:ext>
                  </a:extLst>
                </a:hlinkClick>
              </a:rPr>
              <a:t> up website</a:t>
            </a:r>
            <a:r>
              <a:rPr lang="en-IE"/>
              <a:t>.</a:t>
            </a:r>
          </a:p>
        </p:txBody>
      </p:sp>
      <p:pic>
        <p:nvPicPr>
          <p:cNvPr id="5" name="Content Placeholder 6">
            <a:hlinkClick r:id="rId3"/>
            <a:extLst>
              <a:ext uri="{FF2B5EF4-FFF2-40B4-BE49-F238E27FC236}">
                <a16:creationId xmlns:a16="http://schemas.microsoft.com/office/drawing/2014/main" id="{0327B0A6-14F7-4670-BDDE-9EC0469B1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4888" y="8254110"/>
            <a:ext cx="3472156" cy="1397543"/>
          </a:xfrm>
          <a:prstGeom prst="rect">
            <a:avLst/>
          </a:prstGeom>
        </p:spPr>
      </p:pic>
      <p:pic>
        <p:nvPicPr>
          <p:cNvPr id="7" name="Picture 6" descr="Logo, company name&#10;&#10;Description automatically generated">
            <a:extLst>
              <a:ext uri="{FF2B5EF4-FFF2-40B4-BE49-F238E27FC236}">
                <a16:creationId xmlns:a16="http://schemas.microsoft.com/office/drawing/2014/main" id="{1B20D473-BC7D-40AF-96CA-909B68CB6187}"/>
              </a:ext>
            </a:extLst>
          </p:cNvPr>
          <p:cNvPicPr>
            <a:picLocks noChangeAspect="1"/>
          </p:cNvPicPr>
          <p:nvPr/>
        </p:nvPicPr>
        <p:blipFill rotWithShape="1">
          <a:blip r:embed="rId5">
            <a:extLst>
              <a:ext uri="{28A0092B-C50C-407E-A947-70E740481C1C}">
                <a14:useLocalDpi xmlns:a14="http://schemas.microsoft.com/office/drawing/2010/main" val="0"/>
              </a:ext>
            </a:extLst>
          </a:blip>
          <a:srcRect l="14328" r="11870"/>
          <a:stretch/>
        </p:blipFill>
        <p:spPr>
          <a:xfrm>
            <a:off x="8593523" y="1846793"/>
            <a:ext cx="7543521" cy="5749436"/>
          </a:xfrm>
          <a:prstGeom prst="rect">
            <a:avLst/>
          </a:prstGeom>
        </p:spPr>
      </p:pic>
      <p:sp>
        <p:nvSpPr>
          <p:cNvPr id="8" name="TextBox 7">
            <a:extLst>
              <a:ext uri="{FF2B5EF4-FFF2-40B4-BE49-F238E27FC236}">
                <a16:creationId xmlns:a16="http://schemas.microsoft.com/office/drawing/2014/main" id="{5CD146F5-D9B2-4E43-A439-F85BD7247F17}"/>
              </a:ext>
            </a:extLst>
          </p:cNvPr>
          <p:cNvSpPr txBox="1"/>
          <p:nvPr/>
        </p:nvSpPr>
        <p:spPr>
          <a:xfrm>
            <a:off x="9469338" y="9004774"/>
            <a:ext cx="3788217" cy="604461"/>
          </a:xfrm>
          <a:prstGeom prst="rect">
            <a:avLst/>
          </a:prstGeom>
          <a:noFill/>
        </p:spPr>
        <p:txBody>
          <a:bodyPr wrap="none" rtlCol="0">
            <a:spAutoFit/>
          </a:bodyPr>
          <a:lstStyle/>
          <a:p>
            <a:r>
              <a:rPr lang="en-IE" sz="3328"/>
              <a:t>In association with:</a:t>
            </a:r>
          </a:p>
        </p:txBody>
      </p:sp>
    </p:spTree>
    <p:extLst>
      <p:ext uri="{BB962C8B-B14F-4D97-AF65-F5344CB8AC3E}">
        <p14:creationId xmlns:p14="http://schemas.microsoft.com/office/powerpoint/2010/main" val="355502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69E6-C723-4B6B-9856-1E646AB06CC4}"/>
              </a:ext>
            </a:extLst>
          </p:cNvPr>
          <p:cNvSpPr>
            <a:spLocks noGrp="1"/>
          </p:cNvSpPr>
          <p:nvPr>
            <p:ph type="title"/>
          </p:nvPr>
        </p:nvSpPr>
        <p:spPr/>
        <p:txBody>
          <a:bodyPr/>
          <a:lstStyle/>
          <a:p>
            <a:r>
              <a:rPr lang="en-IE" dirty="0"/>
              <a:t>Steps for an online reading project</a:t>
            </a:r>
          </a:p>
        </p:txBody>
      </p:sp>
      <p:sp>
        <p:nvSpPr>
          <p:cNvPr id="3" name="Text Placeholder 2">
            <a:extLst>
              <a:ext uri="{FF2B5EF4-FFF2-40B4-BE49-F238E27FC236}">
                <a16:creationId xmlns:a16="http://schemas.microsoft.com/office/drawing/2014/main" id="{460F3C32-7700-4A20-B70B-D412CA5E5550}"/>
              </a:ext>
            </a:extLst>
          </p:cNvPr>
          <p:cNvSpPr>
            <a:spLocks noGrp="1"/>
          </p:cNvSpPr>
          <p:nvPr>
            <p:ph type="body" sz="quarter" idx="10"/>
          </p:nvPr>
        </p:nvSpPr>
        <p:spPr/>
        <p:txBody>
          <a:bodyPr/>
          <a:lstStyle/>
          <a:p>
            <a:pPr marL="0" indent="0">
              <a:buNone/>
            </a:pPr>
            <a:r>
              <a:rPr lang="en-IE" sz="3200" dirty="0"/>
              <a:t>There are a series of steps and questions you can use for an online reading project:</a:t>
            </a:r>
          </a:p>
          <a:p>
            <a:r>
              <a:rPr lang="en-IE" sz="3200" dirty="0"/>
              <a:t>Locating:</a:t>
            </a:r>
          </a:p>
          <a:p>
            <a:pPr lvl="1"/>
            <a:r>
              <a:rPr lang="en-IE" sz="3200" dirty="0"/>
              <a:t>What do I need to know more about?</a:t>
            </a:r>
          </a:p>
          <a:p>
            <a:pPr lvl="1"/>
            <a:r>
              <a:rPr lang="en-IE" sz="3200" dirty="0"/>
              <a:t>Which search words should I use?</a:t>
            </a:r>
          </a:p>
          <a:p>
            <a:endParaRPr lang="en-IE" sz="3200" dirty="0"/>
          </a:p>
          <a:p>
            <a:r>
              <a:rPr lang="en-IE" sz="3200" dirty="0"/>
              <a:t>Evaluating:</a:t>
            </a:r>
          </a:p>
          <a:p>
            <a:pPr lvl="1"/>
            <a:r>
              <a:rPr lang="en-IE" sz="3200" dirty="0"/>
              <a:t>Which search results are the most useful?</a:t>
            </a:r>
          </a:p>
          <a:p>
            <a:pPr lvl="1"/>
            <a:r>
              <a:rPr lang="en-IE" sz="3200" dirty="0"/>
              <a:t>How do I know it’s true?</a:t>
            </a:r>
          </a:p>
          <a:p>
            <a:endParaRPr lang="en-IE" sz="3200" dirty="0"/>
          </a:p>
          <a:p>
            <a:pPr lvl="1"/>
            <a:endParaRPr lang="en-IE" sz="3200" dirty="0"/>
          </a:p>
          <a:p>
            <a:endParaRPr lang="en-IE" sz="3200" dirty="0"/>
          </a:p>
        </p:txBody>
      </p:sp>
      <p:pic>
        <p:nvPicPr>
          <p:cNvPr id="3074" name="Picture 2" descr="See the source image">
            <a:hlinkClick r:id="rId3"/>
            <a:extLst>
              <a:ext uri="{FF2B5EF4-FFF2-40B4-BE49-F238E27FC236}">
                <a16:creationId xmlns:a16="http://schemas.microsoft.com/office/drawing/2014/main" id="{37F87006-3AFF-473C-8B4B-C978B20EE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2999" y="3376612"/>
            <a:ext cx="4395787" cy="439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2A92-3C38-4663-B33C-328B644AFB17}"/>
              </a:ext>
            </a:extLst>
          </p:cNvPr>
          <p:cNvSpPr>
            <a:spLocks noGrp="1"/>
          </p:cNvSpPr>
          <p:nvPr>
            <p:ph type="title"/>
          </p:nvPr>
        </p:nvSpPr>
        <p:spPr>
          <a:xfrm>
            <a:off x="864000" y="702525"/>
            <a:ext cx="14022170" cy="1042950"/>
          </a:xfrm>
        </p:spPr>
        <p:txBody>
          <a:bodyPr/>
          <a:lstStyle/>
          <a:p>
            <a:r>
              <a:rPr lang="en-IE" dirty="0"/>
              <a:t>Reading  online</a:t>
            </a:r>
          </a:p>
        </p:txBody>
      </p:sp>
      <p:sp>
        <p:nvSpPr>
          <p:cNvPr id="3" name="Text Placeholder 2">
            <a:extLst>
              <a:ext uri="{FF2B5EF4-FFF2-40B4-BE49-F238E27FC236}">
                <a16:creationId xmlns:a16="http://schemas.microsoft.com/office/drawing/2014/main" id="{631930AB-59E5-4E67-AD59-43DBF9649FDA}"/>
              </a:ext>
            </a:extLst>
          </p:cNvPr>
          <p:cNvSpPr>
            <a:spLocks noGrp="1"/>
          </p:cNvSpPr>
          <p:nvPr>
            <p:ph type="body" sz="quarter" idx="10"/>
          </p:nvPr>
        </p:nvSpPr>
        <p:spPr>
          <a:xfrm>
            <a:off x="864000" y="2030413"/>
            <a:ext cx="9600800" cy="5699591"/>
          </a:xfrm>
        </p:spPr>
        <p:txBody>
          <a:bodyPr/>
          <a:lstStyle/>
          <a:p>
            <a:r>
              <a:rPr lang="en-IE" sz="3200" dirty="0"/>
              <a:t>Reading on e-readers, tablets, smart phones, and computers are different things. Try to become fluent in navigating your digital devices and their corresponding online environments. </a:t>
            </a:r>
          </a:p>
          <a:p>
            <a:r>
              <a:rPr lang="en-IE" sz="3200" dirty="0"/>
              <a:t>People reading online—or on digital devices—are often more easily distracted, read less carefully and deeply, are less able to read longer texts, and understand less of what they read. </a:t>
            </a:r>
          </a:p>
          <a:p>
            <a:r>
              <a:rPr lang="en-IE" sz="3200" dirty="0"/>
              <a:t>Reading on almost any digital device requires much greater focus than reading in print does. </a:t>
            </a:r>
          </a:p>
          <a:p>
            <a:r>
              <a:rPr lang="en-IE" sz="3200" dirty="0"/>
              <a:t>Self-motivation and persistence in an online environment is crucial to avoid cognitive overload, distraction and disorientation.</a:t>
            </a:r>
          </a:p>
          <a:p>
            <a:endParaRPr lang="en-IE" sz="3200" dirty="0"/>
          </a:p>
          <a:p>
            <a:endParaRPr lang="en-IE" sz="3200" dirty="0"/>
          </a:p>
        </p:txBody>
      </p:sp>
      <p:pic>
        <p:nvPicPr>
          <p:cNvPr id="5124" name="Picture 4" descr="See the source image">
            <a:hlinkClick r:id="rId3"/>
            <a:extLst>
              <a:ext uri="{FF2B5EF4-FFF2-40B4-BE49-F238E27FC236}">
                <a16:creationId xmlns:a16="http://schemas.microsoft.com/office/drawing/2014/main" id="{386A5F32-1682-4AF9-AEEA-B597AF85BD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64401" y="2415614"/>
            <a:ext cx="4929187" cy="492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9032-16C9-4DF7-9C8E-35D438145EE8}"/>
              </a:ext>
            </a:extLst>
          </p:cNvPr>
          <p:cNvSpPr>
            <a:spLocks noGrp="1"/>
          </p:cNvSpPr>
          <p:nvPr>
            <p:ph type="title"/>
          </p:nvPr>
        </p:nvSpPr>
        <p:spPr/>
        <p:txBody>
          <a:bodyPr/>
          <a:lstStyle/>
          <a:p>
            <a:r>
              <a:rPr lang="en-IE" dirty="0"/>
              <a:t>Reading  online </a:t>
            </a:r>
            <a:r>
              <a:rPr lang="en-IE" dirty="0" err="1"/>
              <a:t>Cont</a:t>
            </a:r>
            <a:r>
              <a:rPr lang="en-IE" dirty="0"/>
              <a:t>…</a:t>
            </a:r>
          </a:p>
        </p:txBody>
      </p:sp>
      <p:sp>
        <p:nvSpPr>
          <p:cNvPr id="3" name="Text Placeholder 2">
            <a:extLst>
              <a:ext uri="{FF2B5EF4-FFF2-40B4-BE49-F238E27FC236}">
                <a16:creationId xmlns:a16="http://schemas.microsoft.com/office/drawing/2014/main" id="{80F557E0-D5CA-44C1-9497-F617118C3170}"/>
              </a:ext>
            </a:extLst>
          </p:cNvPr>
          <p:cNvSpPr>
            <a:spLocks noGrp="1"/>
          </p:cNvSpPr>
          <p:nvPr>
            <p:ph type="body" sz="quarter" idx="10"/>
          </p:nvPr>
        </p:nvSpPr>
        <p:spPr>
          <a:xfrm>
            <a:off x="864000" y="2266950"/>
            <a:ext cx="10414393" cy="5984529"/>
          </a:xfrm>
        </p:spPr>
        <p:txBody>
          <a:bodyPr/>
          <a:lstStyle/>
          <a:p>
            <a:r>
              <a:rPr lang="en-IE" sz="3200" dirty="0"/>
              <a:t>Read selectively and strategically, monitoring the text</a:t>
            </a:r>
          </a:p>
          <a:p>
            <a:r>
              <a:rPr lang="en-IE" sz="3200" dirty="0"/>
              <a:t>Know what level you want to read it at and for what purposes—skim-reading /reading more deeply to </a:t>
            </a:r>
            <a:r>
              <a:rPr lang="en-IE" sz="3200" dirty="0" err="1"/>
              <a:t>analyze</a:t>
            </a:r>
            <a:r>
              <a:rPr lang="en-IE" sz="3200" dirty="0"/>
              <a:t> and/or critique various sides of an argument.</a:t>
            </a:r>
          </a:p>
          <a:p>
            <a:r>
              <a:rPr lang="en-IE" sz="3200" dirty="0"/>
              <a:t>Practice evaluating and monitoring by navigating effectively through websites and embedded hyperlinks. </a:t>
            </a:r>
          </a:p>
          <a:p>
            <a:pPr lvl="1">
              <a:buFont typeface="Courier New" panose="02070309020205020404" pitchFamily="49" charset="0"/>
              <a:buChar char="o"/>
            </a:pPr>
            <a:r>
              <a:rPr lang="en-IE" sz="3200" dirty="0"/>
              <a:t>The content of hyperlinks is hidden from view so you may be less able to construct meaning by drawing on contextual information.</a:t>
            </a:r>
          </a:p>
          <a:p>
            <a:pPr lvl="1">
              <a:buFont typeface="Courier New" panose="02070309020205020404" pitchFamily="49" charset="0"/>
              <a:buChar char="o"/>
            </a:pPr>
            <a:r>
              <a:rPr lang="en-IE" sz="3200" dirty="0"/>
              <a:t>Hyperlinks are “constant decision points” for understanding in multimedia texts. </a:t>
            </a:r>
          </a:p>
          <a:p>
            <a:pPr lvl="1">
              <a:buFont typeface="Courier New" panose="02070309020205020404" pitchFamily="49" charset="0"/>
              <a:buChar char="o"/>
            </a:pPr>
            <a:r>
              <a:rPr lang="en-IE" sz="3200" dirty="0"/>
              <a:t>It’ll also help to make notes and write summaries about what you read, as the acts of reading and writing are intertwined. </a:t>
            </a:r>
          </a:p>
          <a:p>
            <a:endParaRPr lang="en-IE" sz="3200" dirty="0"/>
          </a:p>
        </p:txBody>
      </p:sp>
      <p:pic>
        <p:nvPicPr>
          <p:cNvPr id="5" name="Picture 4">
            <a:extLst>
              <a:ext uri="{FF2B5EF4-FFF2-40B4-BE49-F238E27FC236}">
                <a16:creationId xmlns:a16="http://schemas.microsoft.com/office/drawing/2014/main" id="{2A9A82B3-9A5B-4677-AC8E-94F4BC1D9D89}"/>
              </a:ext>
            </a:extLst>
          </p:cNvPr>
          <p:cNvPicPr>
            <a:picLocks noChangeAspect="1"/>
          </p:cNvPicPr>
          <p:nvPr/>
        </p:nvPicPr>
        <p:blipFill>
          <a:blip r:embed="rId3"/>
          <a:stretch>
            <a:fillRect/>
          </a:stretch>
        </p:blipFill>
        <p:spPr>
          <a:xfrm>
            <a:off x="11506993" y="3325018"/>
            <a:ext cx="4200525" cy="2847975"/>
          </a:xfrm>
          <a:prstGeom prst="rect">
            <a:avLst/>
          </a:prstGeom>
        </p:spPr>
      </p:pic>
    </p:spTree>
    <p:extLst>
      <p:ext uri="{BB962C8B-B14F-4D97-AF65-F5344CB8AC3E}">
        <p14:creationId xmlns:p14="http://schemas.microsoft.com/office/powerpoint/2010/main" val="343543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8B3D-BD5F-4C0F-92E4-E57505CDCF5A}"/>
              </a:ext>
            </a:extLst>
          </p:cNvPr>
          <p:cNvSpPr>
            <a:spLocks noGrp="1"/>
          </p:cNvSpPr>
          <p:nvPr>
            <p:ph type="title"/>
          </p:nvPr>
        </p:nvSpPr>
        <p:spPr>
          <a:xfrm>
            <a:off x="864000" y="702525"/>
            <a:ext cx="14022170" cy="1042950"/>
          </a:xfrm>
        </p:spPr>
        <p:txBody>
          <a:bodyPr/>
          <a:lstStyle/>
          <a:p>
            <a:r>
              <a:rPr lang="en-IE" dirty="0"/>
              <a:t>Digital Health &amp; Wellbeing</a:t>
            </a:r>
          </a:p>
        </p:txBody>
      </p:sp>
      <p:sp>
        <p:nvSpPr>
          <p:cNvPr id="3" name="Text Placeholder 2">
            <a:extLst>
              <a:ext uri="{FF2B5EF4-FFF2-40B4-BE49-F238E27FC236}">
                <a16:creationId xmlns:a16="http://schemas.microsoft.com/office/drawing/2014/main" id="{CE9BF2DF-3042-4997-834F-A0E2F53BC54C}"/>
              </a:ext>
            </a:extLst>
          </p:cNvPr>
          <p:cNvSpPr>
            <a:spLocks noGrp="1"/>
          </p:cNvSpPr>
          <p:nvPr>
            <p:ph type="body" sz="quarter" idx="10"/>
          </p:nvPr>
        </p:nvSpPr>
        <p:spPr>
          <a:xfrm>
            <a:off x="864000" y="1745475"/>
            <a:ext cx="13817200" cy="5984529"/>
          </a:xfrm>
        </p:spPr>
        <p:txBody>
          <a:bodyPr/>
          <a:lstStyle/>
          <a:p>
            <a:r>
              <a:rPr lang="en-IE" sz="3200" dirty="0"/>
              <a:t>Understanding the positive benefits and any potential negative aspects of engaging with digital activities is key to ensuring learner wellbeing.</a:t>
            </a:r>
          </a:p>
          <a:p>
            <a:r>
              <a:rPr lang="en-IE" sz="3200" dirty="0"/>
              <a:t>The impact of technologies and digital services on people’s mental, physical, social and emotional health can be wide-ranging.</a:t>
            </a:r>
          </a:p>
          <a:p>
            <a:r>
              <a:rPr lang="en-IE" sz="3200" dirty="0"/>
              <a:t>What we share and how we conduct ourselves online affects our wellbeing.</a:t>
            </a:r>
          </a:p>
          <a:p>
            <a:r>
              <a:rPr lang="en-IE" sz="3200" dirty="0"/>
              <a:t>How much ‘stuff’ have we shared online and how easily can it be found?</a:t>
            </a:r>
          </a:p>
          <a:p>
            <a:r>
              <a:rPr lang="en-IE" sz="3200" dirty="0"/>
              <a:t>Knowing what the boundaries are is key. Knowing how to navigate appropriately and safely online to create model online learning communities.</a:t>
            </a:r>
          </a:p>
          <a:p>
            <a:endParaRPr lang="en-IE" sz="3200" dirty="0"/>
          </a:p>
        </p:txBody>
      </p:sp>
      <p:pic>
        <p:nvPicPr>
          <p:cNvPr id="5" name="Picture 4">
            <a:hlinkClick r:id="rId3"/>
            <a:extLst>
              <a:ext uri="{FF2B5EF4-FFF2-40B4-BE49-F238E27FC236}">
                <a16:creationId xmlns:a16="http://schemas.microsoft.com/office/drawing/2014/main" id="{1253EFC2-37E3-4E1B-8B9B-02D7500F6EEB}"/>
              </a:ext>
            </a:extLst>
          </p:cNvPr>
          <p:cNvPicPr>
            <a:picLocks noChangeAspect="1"/>
          </p:cNvPicPr>
          <p:nvPr/>
        </p:nvPicPr>
        <p:blipFill>
          <a:blip r:embed="rId4"/>
          <a:stretch>
            <a:fillRect/>
          </a:stretch>
        </p:blipFill>
        <p:spPr>
          <a:xfrm>
            <a:off x="5977857" y="7039404"/>
            <a:ext cx="4301873" cy="2416484"/>
          </a:xfrm>
          <a:prstGeom prst="rect">
            <a:avLst/>
          </a:prstGeom>
        </p:spPr>
      </p:pic>
    </p:spTree>
    <p:extLst>
      <p:ext uri="{BB962C8B-B14F-4D97-AF65-F5344CB8AC3E}">
        <p14:creationId xmlns:p14="http://schemas.microsoft.com/office/powerpoint/2010/main" val="7391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0594-A028-475C-BD1F-47F41FA562EF}"/>
              </a:ext>
            </a:extLst>
          </p:cNvPr>
          <p:cNvSpPr>
            <a:spLocks noGrp="1"/>
          </p:cNvSpPr>
          <p:nvPr>
            <p:ph type="title"/>
          </p:nvPr>
        </p:nvSpPr>
        <p:spPr/>
        <p:txBody>
          <a:bodyPr/>
          <a:lstStyle/>
          <a:p>
            <a:r>
              <a:rPr lang="en-IE" dirty="0"/>
              <a:t>Digital Health &amp; Wellbeing</a:t>
            </a:r>
          </a:p>
        </p:txBody>
      </p:sp>
      <p:sp>
        <p:nvSpPr>
          <p:cNvPr id="3" name="Text Placeholder 2">
            <a:extLst>
              <a:ext uri="{FF2B5EF4-FFF2-40B4-BE49-F238E27FC236}">
                <a16:creationId xmlns:a16="http://schemas.microsoft.com/office/drawing/2014/main" id="{58063E61-457F-4379-B5C5-D7476D852137}"/>
              </a:ext>
            </a:extLst>
          </p:cNvPr>
          <p:cNvSpPr>
            <a:spLocks noGrp="1"/>
          </p:cNvSpPr>
          <p:nvPr>
            <p:ph type="body" sz="quarter" idx="10"/>
          </p:nvPr>
        </p:nvSpPr>
        <p:spPr>
          <a:xfrm>
            <a:off x="864000" y="2273378"/>
            <a:ext cx="13336304" cy="5984529"/>
          </a:xfrm>
        </p:spPr>
        <p:txBody>
          <a:bodyPr/>
          <a:lstStyle/>
          <a:p>
            <a:r>
              <a:rPr lang="en-IE" sz="3200" dirty="0"/>
              <a:t>We also want to develop skills in critical thinking, reflection and argument, but we need to be critical constructively and to engage in public discourse appropriately. </a:t>
            </a:r>
          </a:p>
          <a:p>
            <a:r>
              <a:rPr lang="en-IE" sz="3200" dirty="0"/>
              <a:t>Online aggressive bullying is real and can be instantaneous and very harmful – we all have rights and responsibilities within our digital learning communities (just like face to face learning). </a:t>
            </a:r>
          </a:p>
          <a:p>
            <a:r>
              <a:rPr lang="en-IE" sz="3200" dirty="0"/>
              <a:t>Beware the simplistic rhetoric of social media</a:t>
            </a:r>
          </a:p>
          <a:p>
            <a:r>
              <a:rPr lang="en-IE" sz="3200" dirty="0"/>
              <a:t>How are we seen? knowing how web sites use data and algorithms online, managing browsing histories, take back some control – be mindful of the Terms &amp; Conditions re: data sharing and consider using other browsers and/or search engines. </a:t>
            </a:r>
          </a:p>
          <a:p>
            <a:pPr marL="0" indent="0">
              <a:buNone/>
            </a:pPr>
            <a:r>
              <a:rPr lang="en-IE" sz="3200" dirty="0">
                <a:hlinkClick r:id="rId2"/>
              </a:rPr>
              <a:t>https://youtu.be/vgfBSkPw5zQ</a:t>
            </a:r>
            <a:r>
              <a:rPr lang="en-IE" sz="3200" dirty="0"/>
              <a:t> </a:t>
            </a:r>
          </a:p>
          <a:p>
            <a:pPr marL="0" indent="0">
              <a:buNone/>
            </a:pPr>
            <a:r>
              <a:rPr lang="en-IE" sz="3200" dirty="0"/>
              <a:t>Sheila MacNeill, Heriot-Watt Learning and Teaching Academy</a:t>
            </a:r>
          </a:p>
          <a:p>
            <a:endParaRPr lang="en-IE" sz="3200" dirty="0"/>
          </a:p>
        </p:txBody>
      </p:sp>
    </p:spTree>
    <p:extLst>
      <p:ext uri="{BB962C8B-B14F-4D97-AF65-F5344CB8AC3E}">
        <p14:creationId xmlns:p14="http://schemas.microsoft.com/office/powerpoint/2010/main" val="25352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1133-5710-4513-B67D-765B4329BCA8}"/>
              </a:ext>
            </a:extLst>
          </p:cNvPr>
          <p:cNvSpPr>
            <a:spLocks noGrp="1"/>
          </p:cNvSpPr>
          <p:nvPr>
            <p:ph type="title"/>
          </p:nvPr>
        </p:nvSpPr>
        <p:spPr/>
        <p:txBody>
          <a:bodyPr/>
          <a:lstStyle/>
          <a:p>
            <a:r>
              <a:rPr lang="en-IE" dirty="0"/>
              <a:t>Your Study Space</a:t>
            </a:r>
          </a:p>
        </p:txBody>
      </p:sp>
      <p:sp>
        <p:nvSpPr>
          <p:cNvPr id="3" name="Text Placeholder 2">
            <a:extLst>
              <a:ext uri="{FF2B5EF4-FFF2-40B4-BE49-F238E27FC236}">
                <a16:creationId xmlns:a16="http://schemas.microsoft.com/office/drawing/2014/main" id="{323F8FA8-6152-4630-ACA7-F601A415B670}"/>
              </a:ext>
            </a:extLst>
          </p:cNvPr>
          <p:cNvSpPr>
            <a:spLocks noGrp="1"/>
          </p:cNvSpPr>
          <p:nvPr>
            <p:ph type="body" sz="quarter" idx="10"/>
          </p:nvPr>
        </p:nvSpPr>
        <p:spPr/>
        <p:txBody>
          <a:bodyPr/>
          <a:lstStyle/>
          <a:p>
            <a:r>
              <a:rPr lang="en-IE" sz="3200" dirty="0"/>
              <a:t>Reflection</a:t>
            </a:r>
          </a:p>
          <a:p>
            <a:endParaRPr lang="en-IE" sz="3200" dirty="0"/>
          </a:p>
          <a:p>
            <a:r>
              <a:rPr lang="en-IE" sz="3200" dirty="0"/>
              <a:t>Is it a nice place to work?</a:t>
            </a:r>
          </a:p>
          <a:p>
            <a:r>
              <a:rPr lang="en-IE" sz="3200" dirty="0"/>
              <a:t>What are the good things about it?</a:t>
            </a:r>
          </a:p>
          <a:p>
            <a:r>
              <a:rPr lang="en-IE" sz="3200" dirty="0"/>
              <a:t>What are the challenging things about it?</a:t>
            </a:r>
          </a:p>
          <a:p>
            <a:r>
              <a:rPr lang="en-IE" sz="3200" dirty="0"/>
              <a:t>What could you do to make it even better?</a:t>
            </a:r>
          </a:p>
        </p:txBody>
      </p:sp>
      <p:pic>
        <p:nvPicPr>
          <p:cNvPr id="6" name="Picture 5">
            <a:extLst>
              <a:ext uri="{FF2B5EF4-FFF2-40B4-BE49-F238E27FC236}">
                <a16:creationId xmlns:a16="http://schemas.microsoft.com/office/drawing/2014/main" id="{151A4CEE-A52B-4BED-A9F9-B090B2196017}"/>
              </a:ext>
            </a:extLst>
          </p:cNvPr>
          <p:cNvPicPr>
            <a:picLocks noChangeAspect="1"/>
          </p:cNvPicPr>
          <p:nvPr/>
        </p:nvPicPr>
        <p:blipFill>
          <a:blip r:embed="rId2"/>
          <a:stretch>
            <a:fillRect/>
          </a:stretch>
        </p:blipFill>
        <p:spPr>
          <a:xfrm>
            <a:off x="10157618" y="3594797"/>
            <a:ext cx="3532981" cy="2427239"/>
          </a:xfrm>
          <a:prstGeom prst="rect">
            <a:avLst/>
          </a:prstGeom>
        </p:spPr>
      </p:pic>
    </p:spTree>
    <p:extLst>
      <p:ext uri="{BB962C8B-B14F-4D97-AF65-F5344CB8AC3E}">
        <p14:creationId xmlns:p14="http://schemas.microsoft.com/office/powerpoint/2010/main" val="216656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22E8-CC2D-4EF5-8B92-25412F6BC9AF}"/>
              </a:ext>
            </a:extLst>
          </p:cNvPr>
          <p:cNvSpPr>
            <a:spLocks noGrp="1"/>
          </p:cNvSpPr>
          <p:nvPr>
            <p:ph type="title"/>
          </p:nvPr>
        </p:nvSpPr>
        <p:spPr>
          <a:xfrm>
            <a:off x="787478" y="559106"/>
            <a:ext cx="14022170" cy="1042950"/>
          </a:xfrm>
        </p:spPr>
        <p:txBody>
          <a:bodyPr/>
          <a:lstStyle/>
          <a:p>
            <a:r>
              <a:rPr lang="en-IE" dirty="0"/>
              <a:t>Setting Up Your Study Space</a:t>
            </a:r>
          </a:p>
        </p:txBody>
      </p:sp>
      <p:sp>
        <p:nvSpPr>
          <p:cNvPr id="3" name="Text Placeholder 2">
            <a:extLst>
              <a:ext uri="{FF2B5EF4-FFF2-40B4-BE49-F238E27FC236}">
                <a16:creationId xmlns:a16="http://schemas.microsoft.com/office/drawing/2014/main" id="{98A3CC7F-A293-45BD-A65B-08BC457E6875}"/>
              </a:ext>
            </a:extLst>
          </p:cNvPr>
          <p:cNvSpPr>
            <a:spLocks noGrp="1"/>
          </p:cNvSpPr>
          <p:nvPr>
            <p:ph type="body" sz="quarter" idx="10"/>
          </p:nvPr>
        </p:nvSpPr>
        <p:spPr>
          <a:xfrm>
            <a:off x="787477" y="1633884"/>
            <a:ext cx="14757323" cy="5984529"/>
          </a:xfrm>
        </p:spPr>
        <p:txBody>
          <a:bodyPr/>
          <a:lstStyle/>
          <a:p>
            <a:r>
              <a:rPr lang="en-IE" sz="3200" b="1" dirty="0"/>
              <a:t>Physical environment: </a:t>
            </a:r>
            <a:r>
              <a:rPr lang="en-IE" sz="3200" dirty="0"/>
              <a:t>managing your workspace, e.g. noise, light, clutter etc</a:t>
            </a:r>
          </a:p>
          <a:p>
            <a:r>
              <a:rPr lang="en-IE" sz="3200" b="1" dirty="0"/>
              <a:t>Virtual environment: </a:t>
            </a:r>
            <a:r>
              <a:rPr lang="en-IE" sz="3200" dirty="0"/>
              <a:t>managing distractions, </a:t>
            </a:r>
            <a:r>
              <a:rPr lang="en-IE" sz="3200" dirty="0" err="1"/>
              <a:t>e.g.email</a:t>
            </a:r>
            <a:r>
              <a:rPr lang="en-IE" sz="3200" dirty="0"/>
              <a:t>, news, social media</a:t>
            </a:r>
          </a:p>
          <a:p>
            <a:r>
              <a:rPr lang="en-IE" sz="3200" b="1" dirty="0"/>
              <a:t>Social environment: </a:t>
            </a:r>
            <a:r>
              <a:rPr lang="en-IE" sz="3200" dirty="0"/>
              <a:t>managing interactions with family, housemates, friends, lecturers etc</a:t>
            </a:r>
          </a:p>
          <a:p>
            <a:endParaRPr lang="en-IE" sz="3200" dirty="0"/>
          </a:p>
          <a:p>
            <a:r>
              <a:rPr lang="en-IE" sz="3200" b="1" i="1" dirty="0"/>
              <a:t>**Keep your work and relaxation spaces separate** - don’t study in bed!</a:t>
            </a:r>
          </a:p>
          <a:p>
            <a:r>
              <a:rPr lang="en-IE" sz="3200" b="1" dirty="0"/>
              <a:t>Reflection:</a:t>
            </a:r>
          </a:p>
          <a:p>
            <a:pPr lvl="1"/>
            <a:r>
              <a:rPr lang="en-IE" sz="3200" dirty="0"/>
              <a:t>Do you find background noise/music helpful or distracting?</a:t>
            </a:r>
          </a:p>
          <a:p>
            <a:pPr lvl="1"/>
            <a:r>
              <a:rPr lang="en-IE" sz="3200" dirty="0"/>
              <a:t>Do you need to move around while you learn; e.g. do you take regular screen breaks?</a:t>
            </a:r>
          </a:p>
          <a:p>
            <a:pPr lvl="1"/>
            <a:r>
              <a:rPr lang="en-IE" sz="3200" dirty="0"/>
              <a:t>Are you easily distracted by things you see?</a:t>
            </a:r>
          </a:p>
          <a:p>
            <a:pPr lvl="1"/>
            <a:r>
              <a:rPr lang="en-IE" sz="3200" dirty="0"/>
              <a:t>What items do you need to study effectively? (e.g. laptop, notepad, pens, highlighters etc)</a:t>
            </a:r>
          </a:p>
          <a:p>
            <a:pPr marL="609671" lvl="1" indent="0" algn="ctr">
              <a:buNone/>
            </a:pPr>
            <a:r>
              <a:rPr lang="en-IE" sz="3200" b="1" dirty="0"/>
              <a:t>Reflect on what works for you!</a:t>
            </a:r>
          </a:p>
          <a:p>
            <a:endParaRPr lang="en-IE" sz="3200" dirty="0"/>
          </a:p>
          <a:p>
            <a:endParaRPr lang="en-IE" sz="3200" dirty="0"/>
          </a:p>
          <a:p>
            <a:endParaRPr lang="en-IE" sz="3200" dirty="0"/>
          </a:p>
        </p:txBody>
      </p:sp>
    </p:spTree>
    <p:extLst>
      <p:ext uri="{BB962C8B-B14F-4D97-AF65-F5344CB8AC3E}">
        <p14:creationId xmlns:p14="http://schemas.microsoft.com/office/powerpoint/2010/main" val="30781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4614-D1E6-4C81-9E47-FF5A0FB5D674}"/>
              </a:ext>
            </a:extLst>
          </p:cNvPr>
          <p:cNvSpPr>
            <a:spLocks noGrp="1"/>
          </p:cNvSpPr>
          <p:nvPr>
            <p:ph type="title"/>
          </p:nvPr>
        </p:nvSpPr>
        <p:spPr/>
        <p:txBody>
          <a:bodyPr/>
          <a:lstStyle/>
          <a:p>
            <a:r>
              <a:rPr lang="en-IE" dirty="0"/>
              <a:t>The Physical Environment</a:t>
            </a:r>
          </a:p>
        </p:txBody>
      </p:sp>
      <p:sp>
        <p:nvSpPr>
          <p:cNvPr id="3" name="Text Placeholder 2">
            <a:extLst>
              <a:ext uri="{FF2B5EF4-FFF2-40B4-BE49-F238E27FC236}">
                <a16:creationId xmlns:a16="http://schemas.microsoft.com/office/drawing/2014/main" id="{635CBE7A-762F-4544-A1B1-BD6038B995C2}"/>
              </a:ext>
            </a:extLst>
          </p:cNvPr>
          <p:cNvSpPr>
            <a:spLocks noGrp="1"/>
          </p:cNvSpPr>
          <p:nvPr>
            <p:ph type="body" sz="quarter" idx="10"/>
          </p:nvPr>
        </p:nvSpPr>
        <p:spPr/>
        <p:txBody>
          <a:bodyPr/>
          <a:lstStyle/>
          <a:p>
            <a:r>
              <a:rPr lang="en-IE" sz="3200" dirty="0"/>
              <a:t>Table/Desk &amp; Chair?</a:t>
            </a:r>
          </a:p>
          <a:p>
            <a:r>
              <a:rPr lang="en-IE" sz="3200" dirty="0"/>
              <a:t>Separate workspace in your room</a:t>
            </a:r>
          </a:p>
          <a:p>
            <a:r>
              <a:rPr lang="en-IE" sz="3200" dirty="0"/>
              <a:t>Tidiness of your workspace: declutter every day</a:t>
            </a:r>
          </a:p>
          <a:p>
            <a:r>
              <a:rPr lang="en-IE" sz="3200" dirty="0"/>
              <a:t>Ergonomics:</a:t>
            </a:r>
          </a:p>
          <a:p>
            <a:pPr lvl="1"/>
            <a:r>
              <a:rPr lang="en-IE" sz="3200" dirty="0"/>
              <a:t>Is your work environment comfortable?</a:t>
            </a:r>
          </a:p>
          <a:p>
            <a:pPr lvl="1"/>
            <a:r>
              <a:rPr lang="en-IE" sz="3200" dirty="0"/>
              <a:t>Avoid strain on neck, back, joints and eyes</a:t>
            </a:r>
          </a:p>
          <a:p>
            <a:pPr lvl="1"/>
            <a:r>
              <a:rPr lang="en-IE" sz="3200" dirty="0"/>
              <a:t>Use a headset and microphone</a:t>
            </a:r>
          </a:p>
          <a:p>
            <a:pPr lvl="1"/>
            <a:endParaRPr lang="en-IE" sz="3200" dirty="0"/>
          </a:p>
          <a:p>
            <a:pPr lvl="1"/>
            <a:endParaRPr lang="en-IE" sz="3200" dirty="0"/>
          </a:p>
          <a:p>
            <a:pPr lvl="1"/>
            <a:endParaRPr lang="en-IE" sz="3200" dirty="0"/>
          </a:p>
        </p:txBody>
      </p:sp>
      <p:pic>
        <p:nvPicPr>
          <p:cNvPr id="5" name="Picture 4">
            <a:hlinkClick r:id="rId2"/>
            <a:extLst>
              <a:ext uri="{FF2B5EF4-FFF2-40B4-BE49-F238E27FC236}">
                <a16:creationId xmlns:a16="http://schemas.microsoft.com/office/drawing/2014/main" id="{D4860357-8023-4B16-B347-E4ED92E988F1}"/>
              </a:ext>
            </a:extLst>
          </p:cNvPr>
          <p:cNvPicPr>
            <a:picLocks noChangeAspect="1"/>
          </p:cNvPicPr>
          <p:nvPr/>
        </p:nvPicPr>
        <p:blipFill>
          <a:blip r:embed="rId3"/>
          <a:stretch>
            <a:fillRect/>
          </a:stretch>
        </p:blipFill>
        <p:spPr>
          <a:xfrm>
            <a:off x="11455399" y="2454414"/>
            <a:ext cx="3997185" cy="3997185"/>
          </a:xfrm>
          <a:prstGeom prst="rect">
            <a:avLst/>
          </a:prstGeom>
        </p:spPr>
      </p:pic>
    </p:spTree>
    <p:extLst>
      <p:ext uri="{BB962C8B-B14F-4D97-AF65-F5344CB8AC3E}">
        <p14:creationId xmlns:p14="http://schemas.microsoft.com/office/powerpoint/2010/main" val="39444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F860-4F16-4626-A533-DD115410E6C5}"/>
              </a:ext>
            </a:extLst>
          </p:cNvPr>
          <p:cNvSpPr>
            <a:spLocks noGrp="1"/>
          </p:cNvSpPr>
          <p:nvPr>
            <p:ph type="title"/>
          </p:nvPr>
        </p:nvSpPr>
        <p:spPr/>
        <p:txBody>
          <a:bodyPr/>
          <a:lstStyle/>
          <a:p>
            <a:r>
              <a:rPr lang="en-IE" dirty="0"/>
              <a:t>The Visual Environment</a:t>
            </a:r>
          </a:p>
        </p:txBody>
      </p:sp>
      <p:sp>
        <p:nvSpPr>
          <p:cNvPr id="3" name="Text Placeholder 2">
            <a:extLst>
              <a:ext uri="{FF2B5EF4-FFF2-40B4-BE49-F238E27FC236}">
                <a16:creationId xmlns:a16="http://schemas.microsoft.com/office/drawing/2014/main" id="{2390B5BE-CE17-40BF-BF1F-4AEF940AC81D}"/>
              </a:ext>
            </a:extLst>
          </p:cNvPr>
          <p:cNvSpPr>
            <a:spLocks noGrp="1"/>
          </p:cNvSpPr>
          <p:nvPr>
            <p:ph type="body" sz="quarter" idx="10"/>
          </p:nvPr>
        </p:nvSpPr>
        <p:spPr>
          <a:xfrm>
            <a:off x="889544" y="2571828"/>
            <a:ext cx="6655450" cy="5984529"/>
          </a:xfrm>
        </p:spPr>
        <p:txBody>
          <a:bodyPr/>
          <a:lstStyle/>
          <a:p>
            <a:r>
              <a:rPr lang="en-IE" sz="3200" dirty="0"/>
              <a:t>Sufficient light</a:t>
            </a:r>
          </a:p>
          <a:p>
            <a:r>
              <a:rPr lang="en-IE" sz="3200" dirty="0"/>
              <a:t>Only have essential items on your desk</a:t>
            </a:r>
          </a:p>
          <a:p>
            <a:r>
              <a:rPr lang="en-IE" sz="3200" dirty="0"/>
              <a:t>Position yourself away from a window/or areas in the house where people are moving around</a:t>
            </a:r>
          </a:p>
          <a:p>
            <a:r>
              <a:rPr lang="en-IE" sz="3200" dirty="0"/>
              <a:t>Place your desk next to a blank wall</a:t>
            </a:r>
          </a:p>
        </p:txBody>
      </p:sp>
      <p:pic>
        <p:nvPicPr>
          <p:cNvPr id="7172" name="Picture 4" descr="See the source image">
            <a:hlinkClick r:id="rId2"/>
            <a:extLst>
              <a:ext uri="{FF2B5EF4-FFF2-40B4-BE49-F238E27FC236}">
                <a16:creationId xmlns:a16="http://schemas.microsoft.com/office/drawing/2014/main" id="{14239279-3652-4875-8463-A2DF31A63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200" y="2571828"/>
            <a:ext cx="5488170" cy="413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D202-A21D-432A-95C4-4EA35E3077C1}"/>
              </a:ext>
            </a:extLst>
          </p:cNvPr>
          <p:cNvSpPr>
            <a:spLocks noGrp="1"/>
          </p:cNvSpPr>
          <p:nvPr>
            <p:ph type="title"/>
          </p:nvPr>
        </p:nvSpPr>
        <p:spPr/>
        <p:txBody>
          <a:bodyPr/>
          <a:lstStyle/>
          <a:p>
            <a:r>
              <a:rPr lang="en-IE" dirty="0"/>
              <a:t>The Auditory Environment</a:t>
            </a:r>
          </a:p>
        </p:txBody>
      </p:sp>
      <p:sp>
        <p:nvSpPr>
          <p:cNvPr id="3" name="Text Placeholder 2">
            <a:extLst>
              <a:ext uri="{FF2B5EF4-FFF2-40B4-BE49-F238E27FC236}">
                <a16:creationId xmlns:a16="http://schemas.microsoft.com/office/drawing/2014/main" id="{8AC4D429-2686-4A6F-9D77-D5AA886C6C1E}"/>
              </a:ext>
            </a:extLst>
          </p:cNvPr>
          <p:cNvSpPr>
            <a:spLocks noGrp="1"/>
          </p:cNvSpPr>
          <p:nvPr>
            <p:ph type="body" sz="quarter" idx="10"/>
          </p:nvPr>
        </p:nvSpPr>
        <p:spPr>
          <a:xfrm>
            <a:off x="864143" y="2917557"/>
            <a:ext cx="7859349" cy="5984529"/>
          </a:xfrm>
        </p:spPr>
        <p:txBody>
          <a:bodyPr/>
          <a:lstStyle/>
          <a:p>
            <a:r>
              <a:rPr lang="en-IE" sz="3200" dirty="0"/>
              <a:t>Use headphones/earphones/earplugs</a:t>
            </a:r>
          </a:p>
          <a:p>
            <a:r>
              <a:rPr lang="en-IE" sz="3200" dirty="0"/>
              <a:t>Listen to instrumental music/nature sounds etc</a:t>
            </a:r>
          </a:p>
          <a:p>
            <a:pPr lvl="1"/>
            <a:r>
              <a:rPr lang="en-IE" sz="3200" dirty="0"/>
              <a:t>Spotify: Music for concentration playlist</a:t>
            </a:r>
          </a:p>
          <a:p>
            <a:pPr lvl="1"/>
            <a:r>
              <a:rPr lang="en-IE" sz="3200" dirty="0"/>
              <a:t>YouTube: </a:t>
            </a:r>
            <a:r>
              <a:rPr lang="en-IE" sz="3200" dirty="0" err="1"/>
              <a:t>RelaxDaily</a:t>
            </a:r>
            <a:r>
              <a:rPr lang="en-IE" sz="3200" dirty="0"/>
              <a:t> channel</a:t>
            </a:r>
          </a:p>
          <a:p>
            <a:pPr lvl="1"/>
            <a:r>
              <a:rPr lang="en-IE" sz="3200" dirty="0"/>
              <a:t>Apps: </a:t>
            </a:r>
            <a:r>
              <a:rPr lang="en-IE" sz="3200" dirty="0" err="1"/>
              <a:t>Relaxio</a:t>
            </a:r>
            <a:r>
              <a:rPr lang="en-IE" sz="3200" dirty="0"/>
              <a:t> or A Soft murmur</a:t>
            </a:r>
          </a:p>
        </p:txBody>
      </p:sp>
      <p:pic>
        <p:nvPicPr>
          <p:cNvPr id="5" name="Picture 4">
            <a:hlinkClick r:id="rId2"/>
            <a:extLst>
              <a:ext uri="{FF2B5EF4-FFF2-40B4-BE49-F238E27FC236}">
                <a16:creationId xmlns:a16="http://schemas.microsoft.com/office/drawing/2014/main" id="{CDCBDAE1-701D-47B2-9A16-034B5EE2A4A6}"/>
              </a:ext>
            </a:extLst>
          </p:cNvPr>
          <p:cNvPicPr>
            <a:picLocks noChangeAspect="1"/>
          </p:cNvPicPr>
          <p:nvPr/>
        </p:nvPicPr>
        <p:blipFill>
          <a:blip r:embed="rId3"/>
          <a:stretch>
            <a:fillRect/>
          </a:stretch>
        </p:blipFill>
        <p:spPr>
          <a:xfrm>
            <a:off x="9332693" y="2921000"/>
            <a:ext cx="5171500" cy="3454400"/>
          </a:xfrm>
          <a:prstGeom prst="rect">
            <a:avLst/>
          </a:prstGeom>
        </p:spPr>
      </p:pic>
    </p:spTree>
    <p:extLst>
      <p:ext uri="{BB962C8B-B14F-4D97-AF65-F5344CB8AC3E}">
        <p14:creationId xmlns:p14="http://schemas.microsoft.com/office/powerpoint/2010/main" val="251536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3731-E429-433A-BBCD-539304944964}"/>
              </a:ext>
            </a:extLst>
          </p:cNvPr>
          <p:cNvSpPr>
            <a:spLocks noGrp="1"/>
          </p:cNvSpPr>
          <p:nvPr>
            <p:ph type="title"/>
          </p:nvPr>
        </p:nvSpPr>
        <p:spPr/>
        <p:txBody>
          <a:bodyPr/>
          <a:lstStyle/>
          <a:p>
            <a:r>
              <a:rPr lang="en-US"/>
              <a:t>Recording</a:t>
            </a:r>
          </a:p>
        </p:txBody>
      </p:sp>
      <p:sp>
        <p:nvSpPr>
          <p:cNvPr id="3" name="Content Placeholder 2">
            <a:extLst>
              <a:ext uri="{FF2B5EF4-FFF2-40B4-BE49-F238E27FC236}">
                <a16:creationId xmlns:a16="http://schemas.microsoft.com/office/drawing/2014/main" id="{22BAA5AA-8C74-4022-8E8A-A28070FE0E22}"/>
              </a:ext>
            </a:extLst>
          </p:cNvPr>
          <p:cNvSpPr>
            <a:spLocks noGrp="1"/>
          </p:cNvSpPr>
          <p:nvPr>
            <p:ph idx="1"/>
          </p:nvPr>
        </p:nvSpPr>
        <p:spPr/>
        <p:txBody>
          <a:bodyPr vert="horz" lIns="121932" tIns="60966" rIns="121932" bIns="60966" rtlCol="0" anchor="t">
            <a:normAutofit/>
          </a:bodyPr>
          <a:lstStyle/>
          <a:p>
            <a:r>
              <a:rPr lang="en-US">
                <a:ea typeface="+mn-lt"/>
                <a:cs typeface="+mn-lt"/>
              </a:rPr>
              <a:t>This session will now be recorded. Any further information that you provide during a session is optional and in doing so you give us consent to process this information.</a:t>
            </a:r>
            <a:endParaRPr lang="en-US"/>
          </a:p>
          <a:p>
            <a:pPr marL="0" indent="0">
              <a:buNone/>
            </a:pPr>
            <a:endParaRPr lang="en-US">
              <a:ea typeface="+mn-lt"/>
              <a:cs typeface="+mn-lt"/>
            </a:endParaRPr>
          </a:p>
          <a:p>
            <a:r>
              <a:rPr lang="en-US">
                <a:ea typeface="+mn-lt"/>
                <a:cs typeface="+mn-lt"/>
              </a:rPr>
              <a:t>These recordings will be stored by the University of Limerick for one year and may be published on our website during that time.</a:t>
            </a:r>
            <a:endParaRPr lang="en-US"/>
          </a:p>
          <a:p>
            <a:endParaRPr lang="en-US">
              <a:ea typeface="+mn-lt"/>
              <a:cs typeface="+mn-lt"/>
            </a:endParaRPr>
          </a:p>
          <a:p>
            <a:r>
              <a:rPr lang="en-US">
                <a:ea typeface="+mn-lt"/>
                <a:cs typeface="+mn-lt"/>
              </a:rPr>
              <a:t>By taking part in a session you give us your consent to process any information you provide during it.</a:t>
            </a:r>
            <a:endParaRPr lang="en-US"/>
          </a:p>
          <a:p>
            <a:endParaRPr lang="en-US"/>
          </a:p>
        </p:txBody>
      </p:sp>
    </p:spTree>
    <p:extLst>
      <p:ext uri="{BB962C8B-B14F-4D97-AF65-F5344CB8AC3E}">
        <p14:creationId xmlns:p14="http://schemas.microsoft.com/office/powerpoint/2010/main" val="199470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4932-6473-4CAE-A444-9E8FA1DFD91E}"/>
              </a:ext>
            </a:extLst>
          </p:cNvPr>
          <p:cNvSpPr>
            <a:spLocks noGrp="1"/>
          </p:cNvSpPr>
          <p:nvPr>
            <p:ph type="title"/>
          </p:nvPr>
        </p:nvSpPr>
        <p:spPr/>
        <p:txBody>
          <a:bodyPr/>
          <a:lstStyle/>
          <a:p>
            <a:r>
              <a:rPr lang="en-IE" dirty="0"/>
              <a:t>The Virtual Environment</a:t>
            </a:r>
          </a:p>
        </p:txBody>
      </p:sp>
      <p:sp>
        <p:nvSpPr>
          <p:cNvPr id="3" name="Text Placeholder 2">
            <a:extLst>
              <a:ext uri="{FF2B5EF4-FFF2-40B4-BE49-F238E27FC236}">
                <a16:creationId xmlns:a16="http://schemas.microsoft.com/office/drawing/2014/main" id="{B79AA353-95D8-4DB0-B3B1-37A3A69D732E}"/>
              </a:ext>
            </a:extLst>
          </p:cNvPr>
          <p:cNvSpPr>
            <a:spLocks noGrp="1"/>
          </p:cNvSpPr>
          <p:nvPr>
            <p:ph type="body" sz="quarter" idx="10"/>
          </p:nvPr>
        </p:nvSpPr>
        <p:spPr>
          <a:xfrm>
            <a:off x="864000" y="2571828"/>
            <a:ext cx="13106000" cy="5984529"/>
          </a:xfrm>
        </p:spPr>
        <p:txBody>
          <a:bodyPr/>
          <a:lstStyle/>
          <a:p>
            <a:r>
              <a:rPr lang="en-IE" sz="3200" dirty="0"/>
              <a:t>Only check emails and news outlets at certain times of the day</a:t>
            </a:r>
          </a:p>
          <a:p>
            <a:r>
              <a:rPr lang="en-IE" sz="3200" dirty="0"/>
              <a:t>Use a media/App blocker on your phone and laptop: </a:t>
            </a:r>
            <a:r>
              <a:rPr lang="en-IE" sz="3200" dirty="0" err="1"/>
              <a:t>ColdTurkey</a:t>
            </a:r>
            <a:r>
              <a:rPr lang="en-IE" sz="3200" dirty="0"/>
              <a:t> or Freedom</a:t>
            </a:r>
          </a:p>
          <a:p>
            <a:r>
              <a:rPr lang="en-IE" sz="3200" dirty="0"/>
              <a:t>Use </a:t>
            </a:r>
            <a:r>
              <a:rPr lang="en-IE" sz="3200" dirty="0" err="1"/>
              <a:t>BreakTimer</a:t>
            </a:r>
            <a:r>
              <a:rPr lang="en-IE" sz="3200" dirty="0"/>
              <a:t> on your lap top to ensure you take a 5 min break every hour.</a:t>
            </a:r>
          </a:p>
          <a:p>
            <a:r>
              <a:rPr lang="en-IE" sz="3200" dirty="0"/>
              <a:t>Be familiar with the Sulis, </a:t>
            </a:r>
            <a:r>
              <a:rPr lang="en-IE" sz="3200" dirty="0" err="1"/>
              <a:t>BigBlueButton</a:t>
            </a:r>
            <a:r>
              <a:rPr lang="en-IE" sz="3200" dirty="0"/>
              <a:t> and Teams as this is how your learning will happen online at UL.</a:t>
            </a:r>
          </a:p>
        </p:txBody>
      </p:sp>
      <p:pic>
        <p:nvPicPr>
          <p:cNvPr id="5" name="Picture 4">
            <a:hlinkClick r:id="rId2"/>
            <a:extLst>
              <a:ext uri="{FF2B5EF4-FFF2-40B4-BE49-F238E27FC236}">
                <a16:creationId xmlns:a16="http://schemas.microsoft.com/office/drawing/2014/main" id="{63AE9C2B-32DA-44EF-8A47-B3E6B8511FF1}"/>
              </a:ext>
            </a:extLst>
          </p:cNvPr>
          <p:cNvPicPr>
            <a:picLocks noChangeAspect="1"/>
          </p:cNvPicPr>
          <p:nvPr/>
        </p:nvPicPr>
        <p:blipFill>
          <a:blip r:embed="rId3"/>
          <a:stretch>
            <a:fillRect/>
          </a:stretch>
        </p:blipFill>
        <p:spPr>
          <a:xfrm>
            <a:off x="5827393" y="6427035"/>
            <a:ext cx="4095384" cy="2507378"/>
          </a:xfrm>
          <a:prstGeom prst="rect">
            <a:avLst/>
          </a:prstGeom>
        </p:spPr>
      </p:pic>
    </p:spTree>
    <p:extLst>
      <p:ext uri="{BB962C8B-B14F-4D97-AF65-F5344CB8AC3E}">
        <p14:creationId xmlns:p14="http://schemas.microsoft.com/office/powerpoint/2010/main" val="93166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p:txBody>
          <a:bodyPr>
            <a:normAutofit/>
          </a:bodyPr>
          <a:lstStyle/>
          <a:p>
            <a:r>
              <a:rPr lang="en-US"/>
              <a:t>Recap &amp; Summary</a:t>
            </a: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p:txBody>
          <a:bodyPr/>
          <a:lstStyle/>
          <a:p>
            <a:r>
              <a:rPr lang="en-IE" sz="3600" dirty="0"/>
              <a:t>how technology has changed how we communicate, collaborate, access, consume &amp; produce information, and how we think &amp; learn. </a:t>
            </a:r>
          </a:p>
          <a:p>
            <a:r>
              <a:rPr lang="en-IE" sz="3600" dirty="0"/>
              <a:t>the skills, knowledge and capabilities needed to use these technologies effectively and safely. </a:t>
            </a:r>
          </a:p>
          <a:p>
            <a:r>
              <a:rPr lang="en-IE" sz="3600" dirty="0"/>
              <a:t>read effectively online.</a:t>
            </a:r>
          </a:p>
          <a:p>
            <a:r>
              <a:rPr lang="en-IE" sz="3600" dirty="0"/>
              <a:t>set up your study space</a:t>
            </a:r>
          </a:p>
          <a:p>
            <a:endParaRPr lang="en-IE" sz="3600" dirty="0"/>
          </a:p>
        </p:txBody>
      </p:sp>
    </p:spTree>
    <p:extLst>
      <p:ext uri="{BB962C8B-B14F-4D97-AF65-F5344CB8AC3E}">
        <p14:creationId xmlns:p14="http://schemas.microsoft.com/office/powerpoint/2010/main" val="146478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able, board, wooden&#10;&#10;Description automatically generated">
            <a:extLst>
              <a:ext uri="{FF2B5EF4-FFF2-40B4-BE49-F238E27FC236}">
                <a16:creationId xmlns:a16="http://schemas.microsoft.com/office/drawing/2014/main" id="{F98906D6-C052-4442-A657-CF3FA1E533D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391"/>
          <a:stretch/>
        </p:blipFill>
        <p:spPr>
          <a:xfrm>
            <a:off x="811040" y="506769"/>
            <a:ext cx="14635526" cy="9144884"/>
          </a:xfrm>
          <a:prstGeom prst="rect">
            <a:avLst/>
          </a:prstGeom>
        </p:spPr>
      </p:pic>
      <p:sp>
        <p:nvSpPr>
          <p:cNvPr id="2" name="Title 1">
            <a:extLst>
              <a:ext uri="{FF2B5EF4-FFF2-40B4-BE49-F238E27FC236}">
                <a16:creationId xmlns:a16="http://schemas.microsoft.com/office/drawing/2014/main" id="{CE0807E9-1887-45E2-A429-FDD16E034E4B}"/>
              </a:ext>
            </a:extLst>
          </p:cNvPr>
          <p:cNvSpPr>
            <a:spLocks noGrp="1"/>
          </p:cNvSpPr>
          <p:nvPr>
            <p:ph type="title"/>
          </p:nvPr>
        </p:nvSpPr>
        <p:spPr>
          <a:xfrm>
            <a:off x="1439893" y="7597105"/>
            <a:ext cx="13457839" cy="993212"/>
          </a:xfrm>
        </p:spPr>
        <p:txBody>
          <a:bodyPr vert="horz" lIns="82317" tIns="41159" rIns="82317" bIns="41159" rtlCol="0" anchor="ct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defTabSz="823184"/>
            <a:r>
              <a:rPr lang="en-US" sz="4801">
                <a:solidFill>
                  <a:srgbClr val="005337"/>
                </a:solidFill>
                <a:latin typeface="Avenir Next LT Pro" panose="020B0504020202020204" pitchFamily="34" charset="0"/>
              </a:rPr>
              <a:t>Where from here? </a:t>
            </a:r>
          </a:p>
        </p:txBody>
      </p:sp>
      <p:sp>
        <p:nvSpPr>
          <p:cNvPr id="7" name="TextBox 6">
            <a:extLst>
              <a:ext uri="{FF2B5EF4-FFF2-40B4-BE49-F238E27FC236}">
                <a16:creationId xmlns:a16="http://schemas.microsoft.com/office/drawing/2014/main" id="{C40C56E7-25F7-40A4-9C3E-DF3C9C0450FE}"/>
              </a:ext>
            </a:extLst>
          </p:cNvPr>
          <p:cNvSpPr txBox="1"/>
          <p:nvPr/>
        </p:nvSpPr>
        <p:spPr>
          <a:xfrm>
            <a:off x="13369701" y="9471558"/>
            <a:ext cx="2076865" cy="286489"/>
          </a:xfrm>
          <a:prstGeom prst="rect">
            <a:avLst/>
          </a:prstGeom>
          <a:solidFill>
            <a:srgbClr val="000000"/>
          </a:solidFill>
        </p:spPr>
        <p:txBody>
          <a:bodyPr wrap="square" rtlCol="0">
            <a:sp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r">
              <a:spcAft>
                <a:spcPts val="540"/>
              </a:spcAft>
            </a:pPr>
            <a:r>
              <a:rPr lang="en-IE" sz="631">
                <a:solidFill>
                  <a:srgbClr val="FFFFFF"/>
                </a:solidFill>
                <a:hlinkClick r:id="rId3" tooltip="https://boffosocko.com/about/supporting/">
                  <a:extLst>
                    <a:ext uri="{A12FA001-AC4F-418D-AE19-62706E023703}">
                      <ahyp:hlinkClr xmlns:ahyp="http://schemas.microsoft.com/office/drawing/2018/hyperlinkcolor" val="tx"/>
                    </a:ext>
                  </a:extLst>
                </a:hlinkClick>
              </a:rPr>
              <a:t>This Photo</a:t>
            </a:r>
            <a:r>
              <a:rPr lang="en-IE" sz="631">
                <a:solidFill>
                  <a:srgbClr val="FFFFFF"/>
                </a:solidFill>
              </a:rPr>
              <a:t> by Unknown Author is licensed under </a:t>
            </a:r>
            <a:r>
              <a:rPr lang="en-IE" sz="631">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IE" sz="631">
              <a:solidFill>
                <a:srgbClr val="FFFFFF"/>
              </a:solidFill>
            </a:endParaRPr>
          </a:p>
        </p:txBody>
      </p:sp>
    </p:spTree>
    <p:extLst>
      <p:ext uri="{BB962C8B-B14F-4D97-AF65-F5344CB8AC3E}">
        <p14:creationId xmlns:p14="http://schemas.microsoft.com/office/powerpoint/2010/main" val="201599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5352-4F96-FE4B-98C2-A7829B66C168}"/>
              </a:ext>
            </a:extLst>
          </p:cNvPr>
          <p:cNvSpPr>
            <a:spLocks noGrp="1"/>
          </p:cNvSpPr>
          <p:nvPr>
            <p:ph type="title"/>
          </p:nvPr>
        </p:nvSpPr>
        <p:spPr/>
        <p:txBody>
          <a:bodyPr>
            <a:normAutofit/>
          </a:bodyPr>
          <a:lstStyle/>
          <a:p>
            <a:r>
              <a:rPr lang="en-US"/>
              <a:t>Support &amp; Resources</a:t>
            </a:r>
          </a:p>
        </p:txBody>
      </p:sp>
      <p:sp>
        <p:nvSpPr>
          <p:cNvPr id="3" name="Content Placeholder 2">
            <a:extLst>
              <a:ext uri="{FF2B5EF4-FFF2-40B4-BE49-F238E27FC236}">
                <a16:creationId xmlns:a16="http://schemas.microsoft.com/office/drawing/2014/main" id="{BCCD00E3-3E5E-4E21-AEF7-D69D6CD7446A}"/>
              </a:ext>
            </a:extLst>
          </p:cNvPr>
          <p:cNvSpPr>
            <a:spLocks noGrp="1"/>
          </p:cNvSpPr>
          <p:nvPr>
            <p:ph idx="1"/>
          </p:nvPr>
        </p:nvSpPr>
        <p:spPr/>
        <p:txBody>
          <a:bodyPr/>
          <a:lstStyle/>
          <a:p>
            <a:r>
              <a:rPr lang="en-IE" dirty="0">
                <a:hlinkClick r:id="rId2"/>
              </a:rPr>
              <a:t>https://www.ul.ie/ctl/workshop-digital-literacies-and-wellbeing-getting-started </a:t>
            </a:r>
          </a:p>
          <a:p>
            <a:r>
              <a:rPr lang="en-IE" dirty="0">
                <a:hlinkClick r:id="rId2"/>
              </a:rPr>
              <a:t>https://ec.europa.eu/jrc/en/digcomp/digital-competence-framework</a:t>
            </a:r>
            <a:r>
              <a:rPr lang="en-IE" dirty="0"/>
              <a:t> </a:t>
            </a:r>
          </a:p>
          <a:p>
            <a:endParaRPr lang="en-IE" dirty="0"/>
          </a:p>
        </p:txBody>
      </p:sp>
    </p:spTree>
    <p:extLst>
      <p:ext uri="{BB962C8B-B14F-4D97-AF65-F5344CB8AC3E}">
        <p14:creationId xmlns:p14="http://schemas.microsoft.com/office/powerpoint/2010/main" val="201068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p:txBody>
          <a:bodyPr>
            <a:normAutofit/>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r>
              <a:rPr lang="en-US" sz="5334">
                <a:solidFill>
                  <a:srgbClr val="01A858"/>
                </a:solidFill>
              </a:rPr>
              <a:t>Thank you</a:t>
            </a:r>
          </a:p>
        </p:txBody>
      </p:sp>
    </p:spTree>
    <p:extLst>
      <p:ext uri="{BB962C8B-B14F-4D97-AF65-F5344CB8AC3E}">
        <p14:creationId xmlns:p14="http://schemas.microsoft.com/office/powerpoint/2010/main" val="1333967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5F2CFA00-1811-451C-A8B0-FABDB3EC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164" y="2458164"/>
            <a:ext cx="5140429" cy="2069022"/>
          </a:xfrm>
          <a:prstGeom prst="rect">
            <a:avLst/>
          </a:prstGeom>
        </p:spPr>
      </p:pic>
      <p:pic>
        <p:nvPicPr>
          <p:cNvPr id="2" name="Picture 1">
            <a:extLst>
              <a:ext uri="{FF2B5EF4-FFF2-40B4-BE49-F238E27FC236}">
                <a16:creationId xmlns:a16="http://schemas.microsoft.com/office/drawing/2014/main" id="{7499E1DD-D788-4149-8670-9BA4103F8F2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10262165" y="5631226"/>
            <a:ext cx="5140429" cy="13011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 company name&#10;&#10;Description automatically generated">
            <a:extLst>
              <a:ext uri="{FF2B5EF4-FFF2-40B4-BE49-F238E27FC236}">
                <a16:creationId xmlns:a16="http://schemas.microsoft.com/office/drawing/2014/main" id="{7686721C-434E-413B-82BB-1B2E4C40D5B5}"/>
              </a:ext>
            </a:extLst>
          </p:cNvPr>
          <p:cNvPicPr>
            <a:picLocks noChangeAspect="1"/>
          </p:cNvPicPr>
          <p:nvPr/>
        </p:nvPicPr>
        <p:blipFill rotWithShape="1">
          <a:blip r:embed="rId5">
            <a:extLst>
              <a:ext uri="{28A0092B-C50C-407E-A947-70E740481C1C}">
                <a14:useLocalDpi xmlns:a14="http://schemas.microsoft.com/office/drawing/2010/main" val="0"/>
              </a:ext>
            </a:extLst>
          </a:blip>
          <a:srcRect l="14582" r="12628"/>
          <a:stretch/>
        </p:blipFill>
        <p:spPr>
          <a:xfrm>
            <a:off x="1114806" y="1297901"/>
            <a:ext cx="8221695" cy="6353523"/>
          </a:xfrm>
          <a:prstGeom prst="rect">
            <a:avLst/>
          </a:prstGeom>
        </p:spPr>
      </p:pic>
    </p:spTree>
    <p:extLst>
      <p:ext uri="{BB962C8B-B14F-4D97-AF65-F5344CB8AC3E}">
        <p14:creationId xmlns:p14="http://schemas.microsoft.com/office/powerpoint/2010/main" val="216879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CBDE-045D-4DD0-B502-90FAB05872EE}"/>
              </a:ext>
            </a:extLst>
          </p:cNvPr>
          <p:cNvSpPr>
            <a:spLocks noGrp="1"/>
          </p:cNvSpPr>
          <p:nvPr>
            <p:ph type="title"/>
          </p:nvPr>
        </p:nvSpPr>
        <p:spPr/>
        <p:txBody>
          <a:bodyPr>
            <a:normAutofit fontScale="90000"/>
          </a:bodyPr>
          <a:lstStyle/>
          <a:p>
            <a:pPr algn="ctr"/>
            <a:r>
              <a:rPr lang="en-US" sz="4267"/>
              <a:t>This work is licensed under a </a:t>
            </a:r>
            <a:r>
              <a:rPr lang="en-US" sz="4267">
                <a:hlinkClick r:id="rId2"/>
              </a:rPr>
              <a:t>Creative Commons Attribution-NonCommercial 4.0 International (CC BY-NC 4.0)</a:t>
            </a:r>
            <a:r>
              <a:rPr lang="en-US" sz="4267"/>
              <a:t> </a:t>
            </a:r>
            <a:endParaRPr lang="en-US"/>
          </a:p>
          <a:p>
            <a:endParaRPr lang="en-US"/>
          </a:p>
        </p:txBody>
      </p:sp>
      <p:pic>
        <p:nvPicPr>
          <p:cNvPr id="3" name="Picture 3">
            <a:extLst>
              <a:ext uri="{FF2B5EF4-FFF2-40B4-BE49-F238E27FC236}">
                <a16:creationId xmlns:a16="http://schemas.microsoft.com/office/drawing/2014/main" id="{0AB1AFA4-3059-4FBA-873E-8589D7322021}"/>
              </a:ext>
            </a:extLst>
          </p:cNvPr>
          <p:cNvPicPr>
            <a:picLocks noChangeAspect="1"/>
          </p:cNvPicPr>
          <p:nvPr/>
        </p:nvPicPr>
        <p:blipFill>
          <a:blip r:embed="rId3"/>
          <a:stretch>
            <a:fillRect/>
          </a:stretch>
        </p:blipFill>
        <p:spPr>
          <a:xfrm>
            <a:off x="7474411" y="5603160"/>
            <a:ext cx="1317454" cy="463215"/>
          </a:xfrm>
          <a:prstGeom prst="rect">
            <a:avLst/>
          </a:prstGeom>
        </p:spPr>
      </p:pic>
    </p:spTree>
    <p:extLst>
      <p:ext uri="{BB962C8B-B14F-4D97-AF65-F5344CB8AC3E}">
        <p14:creationId xmlns:p14="http://schemas.microsoft.com/office/powerpoint/2010/main" val="277358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udents pointing at a laptop screen with their hands">
            <a:extLst>
              <a:ext uri="{FF2B5EF4-FFF2-40B4-BE49-F238E27FC236}">
                <a16:creationId xmlns:a16="http://schemas.microsoft.com/office/drawing/2014/main" id="{FADC3C4A-E954-497F-A93E-953B7AAF3892}"/>
              </a:ext>
            </a:extLst>
          </p:cNvPr>
          <p:cNvPicPr>
            <a:picLocks noChangeAspect="1"/>
          </p:cNvPicPr>
          <p:nvPr/>
        </p:nvPicPr>
        <p:blipFill rotWithShape="1">
          <a:blip r:embed="rId2"/>
          <a:srcRect l="30747" r="17990" b="1"/>
          <a:stretch/>
        </p:blipFill>
        <p:spPr>
          <a:xfrm>
            <a:off x="5480705" y="506773"/>
            <a:ext cx="10776883" cy="914488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ctrTitle"/>
          </p:nvPr>
        </p:nvSpPr>
        <p:spPr>
          <a:xfrm>
            <a:off x="387936" y="3079904"/>
            <a:ext cx="6615030" cy="1542697"/>
          </a:xfrm>
        </p:spPr>
        <p:txBody>
          <a:bodyPr anchor="t">
            <a:normAutofit/>
          </a:bodyPr>
          <a:lstStyle/>
          <a:p>
            <a:r>
              <a:rPr lang="en-IE" sz="4400" dirty="0">
                <a:ea typeface="+mj-lt"/>
                <a:cs typeface="+mj-lt"/>
              </a:rPr>
              <a:t>Digital Literacy &amp; Wellbeing</a:t>
            </a:r>
            <a:endParaRPr lang="en-US" sz="4400" dirty="0"/>
          </a:p>
        </p:txBody>
      </p:sp>
      <p:sp>
        <p:nvSpPr>
          <p:cNvPr id="3" name="Subtitle 2"/>
          <p:cNvSpPr>
            <a:spLocks noGrp="1"/>
          </p:cNvSpPr>
          <p:nvPr>
            <p:ph type="subTitle" idx="1"/>
          </p:nvPr>
        </p:nvSpPr>
        <p:spPr>
          <a:xfrm>
            <a:off x="401953" y="4622601"/>
            <a:ext cx="6149559" cy="913209"/>
          </a:xfrm>
        </p:spPr>
        <p:txBody>
          <a:bodyPr vert="horz" lIns="121932" tIns="60966" rIns="121932" bIns="60966" rtlCol="0" anchor="t">
            <a:normAutofit lnSpcReduction="10000"/>
          </a:bodyPr>
          <a:lstStyle/>
          <a:p>
            <a:r>
              <a:rPr lang="en-US" sz="2400" dirty="0"/>
              <a:t>Dr Michael Wride,</a:t>
            </a:r>
          </a:p>
          <a:p>
            <a:r>
              <a:rPr lang="en-US" sz="2400" dirty="0"/>
              <a:t>Transformative Pedagogies Lead</a:t>
            </a:r>
          </a:p>
        </p:txBody>
      </p:sp>
      <p:pic>
        <p:nvPicPr>
          <p:cNvPr id="2050" name="Picture 2">
            <a:extLst>
              <a:ext uri="{FF2B5EF4-FFF2-40B4-BE49-F238E27FC236}">
                <a16:creationId xmlns:a16="http://schemas.microsoft.com/office/drawing/2014/main" id="{E531978D-B7D7-46A4-BF68-713C2C4BF1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719842" y="505513"/>
            <a:ext cx="3537747" cy="89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DD7CC78B-CAFF-433F-AFC3-86C3B2E136C7}"/>
              </a:ext>
            </a:extLst>
          </p:cNvPr>
          <p:cNvPicPr>
            <a:picLocks noChangeAspect="1"/>
          </p:cNvPicPr>
          <p:nvPr/>
        </p:nvPicPr>
        <p:blipFill>
          <a:blip r:embed="rId5"/>
          <a:stretch>
            <a:fillRect/>
          </a:stretch>
        </p:blipFill>
        <p:spPr>
          <a:xfrm>
            <a:off x="238" y="9189685"/>
            <a:ext cx="1317454" cy="463215"/>
          </a:xfrm>
          <a:prstGeom prst="rect">
            <a:avLst/>
          </a:prstGeom>
        </p:spPr>
      </p:pic>
      <p:pic>
        <p:nvPicPr>
          <p:cNvPr id="15" name="Content Placeholder 6">
            <a:hlinkClick r:id="rId6"/>
            <a:extLst>
              <a:ext uri="{FF2B5EF4-FFF2-40B4-BE49-F238E27FC236}">
                <a16:creationId xmlns:a16="http://schemas.microsoft.com/office/drawing/2014/main" id="{58BAFBE3-5130-4E9D-BFF0-7F6DD1F88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32817" y="8555027"/>
            <a:ext cx="2724534" cy="1096626"/>
          </a:xfrm>
          <a:prstGeom prst="rect">
            <a:avLst/>
          </a:prstGeom>
        </p:spPr>
      </p:pic>
      <p:pic>
        <p:nvPicPr>
          <p:cNvPr id="16" name="Picture 15" descr="Logo, company name&#10;&#10;Description automatically generated">
            <a:extLst>
              <a:ext uri="{FF2B5EF4-FFF2-40B4-BE49-F238E27FC236}">
                <a16:creationId xmlns:a16="http://schemas.microsoft.com/office/drawing/2014/main" id="{091577A5-57CB-4B14-B2C7-7B46D64A8708}"/>
              </a:ext>
            </a:extLst>
          </p:cNvPr>
          <p:cNvPicPr>
            <a:picLocks noChangeAspect="1"/>
          </p:cNvPicPr>
          <p:nvPr/>
        </p:nvPicPr>
        <p:blipFill rotWithShape="1">
          <a:blip r:embed="rId8">
            <a:extLst>
              <a:ext uri="{28A0092B-C50C-407E-A947-70E740481C1C}">
                <a14:useLocalDpi xmlns:a14="http://schemas.microsoft.com/office/drawing/2010/main" val="0"/>
              </a:ext>
            </a:extLst>
          </a:blip>
          <a:srcRect l="14328" r="11870"/>
          <a:stretch/>
        </p:blipFill>
        <p:spPr>
          <a:xfrm>
            <a:off x="1435948" y="6655294"/>
            <a:ext cx="3782139" cy="288262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2E1E-1E5C-4A69-A515-65ED38C17A37}"/>
              </a:ext>
            </a:extLst>
          </p:cNvPr>
          <p:cNvSpPr>
            <a:spLocks noGrp="1"/>
          </p:cNvSpPr>
          <p:nvPr>
            <p:ph type="title"/>
          </p:nvPr>
        </p:nvSpPr>
        <p:spPr>
          <a:xfrm>
            <a:off x="864000" y="702525"/>
            <a:ext cx="14022170" cy="1042950"/>
          </a:xfrm>
        </p:spPr>
        <p:txBody>
          <a:bodyPr/>
          <a:lstStyle/>
          <a:p>
            <a:r>
              <a:rPr lang="en-IE" dirty="0"/>
              <a:t>Overview: ‘digital literacies’ &amp; 'digital wellbeing’  </a:t>
            </a:r>
          </a:p>
        </p:txBody>
      </p:sp>
      <p:sp>
        <p:nvSpPr>
          <p:cNvPr id="3" name="Text Placeholder 2">
            <a:extLst>
              <a:ext uri="{FF2B5EF4-FFF2-40B4-BE49-F238E27FC236}">
                <a16:creationId xmlns:a16="http://schemas.microsoft.com/office/drawing/2014/main" id="{57569274-93EA-4D97-986C-AF8AD2E416AF}"/>
              </a:ext>
            </a:extLst>
          </p:cNvPr>
          <p:cNvSpPr>
            <a:spLocks noGrp="1"/>
          </p:cNvSpPr>
          <p:nvPr>
            <p:ph type="body" sz="quarter" idx="10"/>
          </p:nvPr>
        </p:nvSpPr>
        <p:spPr>
          <a:xfrm>
            <a:off x="1206932" y="1734347"/>
            <a:ext cx="13679237" cy="5984529"/>
          </a:xfrm>
        </p:spPr>
        <p:txBody>
          <a:bodyPr/>
          <a:lstStyle/>
          <a:p>
            <a:r>
              <a:rPr lang="en-IE" sz="3200" dirty="0"/>
              <a:t>In this workshop, we will explore digital literacies, why they are important, and how to ensure your health &amp; well-being within a digital world. </a:t>
            </a:r>
            <a:endParaRPr lang="en-IE" sz="3200" b="1" dirty="0"/>
          </a:p>
          <a:p>
            <a:r>
              <a:rPr lang="en-IE" sz="3200" b="1" dirty="0"/>
              <a:t>‘digital literacies’ </a:t>
            </a:r>
            <a:r>
              <a:rPr lang="en-IE" sz="3200" dirty="0"/>
              <a:t>looks beyond ‘IT skills’ and encompasses: </a:t>
            </a:r>
          </a:p>
          <a:p>
            <a:pPr marL="1676543" lvl="2" indent="-457200">
              <a:buAutoNum type="arabicPeriod"/>
            </a:pPr>
            <a:r>
              <a:rPr lang="en-IE" sz="3200" dirty="0"/>
              <a:t>our digital behaviours (how we behave online), </a:t>
            </a:r>
          </a:p>
          <a:p>
            <a:pPr marL="1676543" lvl="2" indent="-457200">
              <a:buAutoNum type="arabicPeriod"/>
            </a:pPr>
            <a:r>
              <a:rPr lang="en-IE" sz="3200" dirty="0"/>
              <a:t>our practices (how we use technologies and engage with others online) </a:t>
            </a:r>
          </a:p>
          <a:p>
            <a:pPr marL="1676543" lvl="2" indent="-457200">
              <a:buAutoNum type="arabicPeriod"/>
            </a:pPr>
            <a:r>
              <a:rPr lang="en-IE" sz="3200" dirty="0"/>
              <a:t>our identities (our digital footprint). </a:t>
            </a:r>
          </a:p>
          <a:p>
            <a:pPr marL="0" indent="0" algn="ctr">
              <a:buNone/>
            </a:pPr>
            <a:r>
              <a:rPr lang="en-IE" sz="3200" b="1" u="sng" dirty="0"/>
              <a:t>Reading online</a:t>
            </a:r>
            <a:endParaRPr lang="en-IE" sz="3200" u="sng" dirty="0"/>
          </a:p>
          <a:p>
            <a:r>
              <a:rPr lang="en-IE" sz="3200" b="1" dirty="0"/>
              <a:t>'digital wellbeing’ </a:t>
            </a:r>
            <a:r>
              <a:rPr lang="en-IE" sz="3200" dirty="0"/>
              <a:t>refers to the impact of technologies and digital services on our mental, emotional and physical health. </a:t>
            </a:r>
          </a:p>
          <a:p>
            <a:pPr marL="0" indent="0" algn="ctr">
              <a:buNone/>
            </a:pPr>
            <a:r>
              <a:rPr lang="en-IE" sz="3200" b="1" u="sng" dirty="0"/>
              <a:t>Setting up your workspace</a:t>
            </a:r>
          </a:p>
          <a:p>
            <a:endParaRPr lang="en-IE" sz="3200" dirty="0"/>
          </a:p>
          <a:p>
            <a:endParaRPr lang="en-IE" sz="3200" dirty="0"/>
          </a:p>
        </p:txBody>
      </p:sp>
      <p:pic>
        <p:nvPicPr>
          <p:cNvPr id="6146" name="Picture 2" descr="See the source image">
            <a:hlinkClick r:id="rId2"/>
            <a:extLst>
              <a:ext uri="{FF2B5EF4-FFF2-40B4-BE49-F238E27FC236}">
                <a16:creationId xmlns:a16="http://schemas.microsoft.com/office/drawing/2014/main" id="{21052A46-7A7C-4008-8886-082C89731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523" y="8153400"/>
            <a:ext cx="2724269" cy="181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F328155C-7543-41DC-9BC9-4301142A5C47}"/>
              </a:ext>
            </a:extLst>
          </p:cNvPr>
          <p:cNvPicPr>
            <a:picLocks noChangeAspect="1"/>
          </p:cNvPicPr>
          <p:nvPr/>
        </p:nvPicPr>
        <p:blipFill>
          <a:blip r:embed="rId5"/>
          <a:stretch>
            <a:fillRect/>
          </a:stretch>
        </p:blipFill>
        <p:spPr>
          <a:xfrm>
            <a:off x="5339866" y="8153400"/>
            <a:ext cx="1817066" cy="1817066"/>
          </a:xfrm>
          <a:prstGeom prst="rect">
            <a:avLst/>
          </a:prstGeom>
        </p:spPr>
      </p:pic>
    </p:spTree>
    <p:extLst>
      <p:ext uri="{BB962C8B-B14F-4D97-AF65-F5344CB8AC3E}">
        <p14:creationId xmlns:p14="http://schemas.microsoft.com/office/powerpoint/2010/main" val="29477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C102BC-E9FB-EE42-91DF-6FE4A622CD21}"/>
              </a:ext>
            </a:extLst>
          </p:cNvPr>
          <p:cNvSpPr>
            <a:spLocks noGrp="1"/>
          </p:cNvSpPr>
          <p:nvPr>
            <p:ph type="body" sz="quarter" idx="10"/>
          </p:nvPr>
        </p:nvSpPr>
        <p:spPr>
          <a:xfrm>
            <a:off x="994727" y="1983165"/>
            <a:ext cx="8174673" cy="4169484"/>
          </a:xfrm>
        </p:spPr>
        <p:txBody>
          <a:bodyPr/>
          <a:lstStyle/>
          <a:p>
            <a:r>
              <a:rPr lang="en-IE" sz="3200" b="1" dirty="0"/>
              <a:t>We live in an increasingly digital society: </a:t>
            </a:r>
          </a:p>
          <a:p>
            <a:pPr lvl="1">
              <a:buFont typeface="Courier New" panose="02070309020205020404" pitchFamily="49" charset="0"/>
              <a:buChar char="o"/>
            </a:pPr>
            <a:r>
              <a:rPr lang="en-IE" sz="3200" dirty="0"/>
              <a:t>rapid developments in technology have changed how we communicate, collaborate, access, consume &amp; produce information, and how we learn. </a:t>
            </a:r>
          </a:p>
          <a:p>
            <a:pPr lvl="1">
              <a:buFont typeface="Courier New" panose="02070309020205020404" pitchFamily="49" charset="0"/>
              <a:buChar char="o"/>
            </a:pPr>
            <a:r>
              <a:rPr lang="en-IE" sz="3200" dirty="0"/>
              <a:t>Some people even argue that technologies are changing the way we behave and think! </a:t>
            </a:r>
          </a:p>
          <a:p>
            <a:pPr lvl="1">
              <a:buFont typeface="Courier New" panose="02070309020205020404" pitchFamily="49" charset="0"/>
              <a:buChar char="o"/>
            </a:pPr>
            <a:r>
              <a:rPr lang="en-IE" sz="3200" dirty="0"/>
              <a:t>It’s important that we have the skills, knowledge and capabilities needed to use these technologies effectively and safely. </a:t>
            </a:r>
          </a:p>
          <a:p>
            <a:pPr marL="0" indent="0">
              <a:buNone/>
            </a:pPr>
            <a:r>
              <a:rPr lang="en-US" sz="3200" dirty="0"/>
              <a:t> </a:t>
            </a:r>
          </a:p>
        </p:txBody>
      </p:sp>
      <p:sp>
        <p:nvSpPr>
          <p:cNvPr id="5" name="Title 1">
            <a:extLst>
              <a:ext uri="{FF2B5EF4-FFF2-40B4-BE49-F238E27FC236}">
                <a16:creationId xmlns:a16="http://schemas.microsoft.com/office/drawing/2014/main" id="{809800AD-5827-4789-9FEF-0A4486E66AE3}"/>
              </a:ext>
            </a:extLst>
          </p:cNvPr>
          <p:cNvSpPr>
            <a:spLocks noGrp="1"/>
          </p:cNvSpPr>
          <p:nvPr>
            <p:ph type="title"/>
          </p:nvPr>
        </p:nvSpPr>
        <p:spPr>
          <a:xfrm>
            <a:off x="1245490" y="909936"/>
            <a:ext cx="14264879" cy="747963"/>
          </a:xfrm>
        </p:spPr>
        <p:txBody>
          <a:bodyPr/>
          <a:lstStyle/>
          <a:p>
            <a:r>
              <a:rPr lang="en-GB" dirty="0"/>
              <a:t>Overview</a:t>
            </a:r>
          </a:p>
        </p:txBody>
      </p:sp>
      <p:pic>
        <p:nvPicPr>
          <p:cNvPr id="1028" name="Picture 4" descr="See the source image">
            <a:hlinkClick r:id="rId3"/>
            <a:extLst>
              <a:ext uri="{FF2B5EF4-FFF2-40B4-BE49-F238E27FC236}">
                <a16:creationId xmlns:a16="http://schemas.microsoft.com/office/drawing/2014/main" id="{001CE563-24CD-42F5-8528-7796972F8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450" y="3128211"/>
            <a:ext cx="4756150" cy="37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C97D-7E29-C043-AF7C-BFF4431C6550}"/>
              </a:ext>
            </a:extLst>
          </p:cNvPr>
          <p:cNvSpPr>
            <a:spLocks noGrp="1"/>
          </p:cNvSpPr>
          <p:nvPr>
            <p:ph type="title"/>
          </p:nvPr>
        </p:nvSpPr>
        <p:spPr>
          <a:xfrm>
            <a:off x="816944" y="1328929"/>
            <a:ext cx="8359176" cy="1233254"/>
          </a:xfrm>
        </p:spPr>
        <p:txBody>
          <a:bodyPr anchor="b">
            <a:normAutofit/>
          </a:bodyPr>
          <a:lstStyle/>
          <a:p>
            <a:r>
              <a:rPr lang="en-US" sz="6934" dirty="0"/>
              <a:t>Objectives</a:t>
            </a:r>
          </a:p>
        </p:txBody>
      </p:sp>
      <p:sp>
        <p:nvSpPr>
          <p:cNvPr id="3" name="Content Placeholder 2">
            <a:extLst>
              <a:ext uri="{FF2B5EF4-FFF2-40B4-BE49-F238E27FC236}">
                <a16:creationId xmlns:a16="http://schemas.microsoft.com/office/drawing/2014/main" id="{FC4C6D73-1F54-7D44-BB28-ED3B28E8336E}"/>
              </a:ext>
            </a:extLst>
          </p:cNvPr>
          <p:cNvSpPr>
            <a:spLocks noGrp="1"/>
          </p:cNvSpPr>
          <p:nvPr>
            <p:ph idx="1"/>
          </p:nvPr>
        </p:nvSpPr>
        <p:spPr>
          <a:xfrm>
            <a:off x="816943" y="3145004"/>
            <a:ext cx="12348615" cy="3868403"/>
          </a:xfrm>
        </p:spPr>
        <p:txBody>
          <a:bodyPr>
            <a:normAutofit lnSpcReduction="10000"/>
          </a:bodyPr>
          <a:lstStyle/>
          <a:p>
            <a:r>
              <a:rPr lang="en-US" sz="3200" dirty="0"/>
              <a:t>At the end of this workshop you will be able to…</a:t>
            </a:r>
          </a:p>
          <a:p>
            <a:pPr lvl="1"/>
            <a:r>
              <a:rPr lang="en-IE" sz="3200" dirty="0"/>
              <a:t>appreciate how technology has changed how we communicate, collaborate, access, consume &amp; produce information, and how we think &amp; learn. </a:t>
            </a:r>
          </a:p>
          <a:p>
            <a:pPr lvl="1"/>
            <a:r>
              <a:rPr lang="en-IE" sz="3200" dirty="0"/>
              <a:t>develop the skills, knowledge and capabilities needed to use these technologies effectively and safely. </a:t>
            </a:r>
          </a:p>
          <a:p>
            <a:pPr lvl="1"/>
            <a:r>
              <a:rPr lang="en-IE" sz="3200" dirty="0"/>
              <a:t>read effectively online.</a:t>
            </a:r>
          </a:p>
          <a:p>
            <a:pPr lvl="1"/>
            <a:r>
              <a:rPr lang="en-IE" sz="3200" dirty="0"/>
              <a:t>set up your study space</a:t>
            </a:r>
          </a:p>
          <a:p>
            <a:pPr lvl="1"/>
            <a:endParaRPr lang="en-IE" sz="3200" dirty="0"/>
          </a:p>
          <a:p>
            <a:pPr lvl="1"/>
            <a:endParaRPr lang="en-US" sz="3200" dirty="0"/>
          </a:p>
        </p:txBody>
      </p:sp>
    </p:spTree>
    <p:extLst>
      <p:ext uri="{BB962C8B-B14F-4D97-AF65-F5344CB8AC3E}">
        <p14:creationId xmlns:p14="http://schemas.microsoft.com/office/powerpoint/2010/main" val="13705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2808-DD70-4403-BAF6-077CCD13DC05}"/>
              </a:ext>
            </a:extLst>
          </p:cNvPr>
          <p:cNvSpPr>
            <a:spLocks noGrp="1"/>
          </p:cNvSpPr>
          <p:nvPr>
            <p:ph type="title"/>
          </p:nvPr>
        </p:nvSpPr>
        <p:spPr>
          <a:xfrm>
            <a:off x="787478" y="617816"/>
            <a:ext cx="14022170" cy="1042950"/>
          </a:xfrm>
        </p:spPr>
        <p:txBody>
          <a:bodyPr/>
          <a:lstStyle/>
          <a:p>
            <a:r>
              <a:rPr lang="en-IE" dirty="0"/>
              <a:t>Digital Literacies (EU Digital Competence Framework)</a:t>
            </a:r>
          </a:p>
        </p:txBody>
      </p:sp>
      <p:sp>
        <p:nvSpPr>
          <p:cNvPr id="3" name="Text Placeholder 2">
            <a:extLst>
              <a:ext uri="{FF2B5EF4-FFF2-40B4-BE49-F238E27FC236}">
                <a16:creationId xmlns:a16="http://schemas.microsoft.com/office/drawing/2014/main" id="{0B84FD91-F194-4999-9AEC-7B65FA5EFF34}"/>
              </a:ext>
            </a:extLst>
          </p:cNvPr>
          <p:cNvSpPr>
            <a:spLocks noGrp="1"/>
          </p:cNvSpPr>
          <p:nvPr>
            <p:ph type="body" sz="quarter" idx="10"/>
          </p:nvPr>
        </p:nvSpPr>
        <p:spPr>
          <a:xfrm>
            <a:off x="787478" y="1757616"/>
            <a:ext cx="14681122" cy="5984529"/>
          </a:xfrm>
        </p:spPr>
        <p:txBody>
          <a:bodyPr/>
          <a:lstStyle/>
          <a:p>
            <a:pPr marL="0" indent="0">
              <a:buNone/>
            </a:pPr>
            <a:r>
              <a:rPr lang="en-IE" sz="3200" b="1" dirty="0"/>
              <a:t>Information and data literacy:</a:t>
            </a:r>
          </a:p>
          <a:p>
            <a:r>
              <a:rPr lang="en-IE" sz="3200" dirty="0"/>
              <a:t>locate, retrieve, store and manage digital data, content and information. </a:t>
            </a:r>
          </a:p>
          <a:p>
            <a:r>
              <a:rPr lang="en-IE" sz="3200" dirty="0"/>
              <a:t>assess the relevance of the source and the validity of its content</a:t>
            </a:r>
          </a:p>
          <a:p>
            <a:pPr marL="0" indent="0">
              <a:buNone/>
            </a:pPr>
            <a:r>
              <a:rPr lang="en-IE" sz="3200" b="1" dirty="0"/>
              <a:t>Communication and collaboration:</a:t>
            </a:r>
          </a:p>
          <a:p>
            <a:r>
              <a:rPr lang="en-IE" sz="3200" dirty="0"/>
              <a:t>interact, communicate and collaborate with others through the use of digital technologies</a:t>
            </a:r>
          </a:p>
          <a:p>
            <a:r>
              <a:rPr lang="en-IE" sz="3200" dirty="0"/>
              <a:t>manage digital identity and online reputation </a:t>
            </a:r>
          </a:p>
          <a:p>
            <a:r>
              <a:rPr lang="en-IE" sz="3200" dirty="0"/>
              <a:t>create, edit and improve digital content (licensing and copyright). </a:t>
            </a:r>
          </a:p>
          <a:p>
            <a:r>
              <a:rPr lang="en-IE" sz="3200" dirty="0"/>
              <a:t>revise and integrate information</a:t>
            </a:r>
          </a:p>
          <a:p>
            <a:pPr marL="0" indent="0">
              <a:buNone/>
            </a:pPr>
            <a:r>
              <a:rPr lang="en-IE" sz="3200" dirty="0"/>
              <a:t>.  </a:t>
            </a:r>
          </a:p>
          <a:p>
            <a:pPr marL="0" indent="0">
              <a:buNone/>
            </a:pPr>
            <a:endParaRPr lang="en-IE" sz="3200" dirty="0"/>
          </a:p>
          <a:p>
            <a:pPr marL="0" indent="0">
              <a:buNone/>
            </a:pPr>
            <a:endParaRPr lang="en-IE" sz="3200" dirty="0"/>
          </a:p>
          <a:p>
            <a:endParaRPr lang="en-IE" sz="3200" dirty="0"/>
          </a:p>
        </p:txBody>
      </p:sp>
      <p:pic>
        <p:nvPicPr>
          <p:cNvPr id="2050" name="Picture 2" descr="See the source image">
            <a:hlinkClick r:id="rId3"/>
            <a:extLst>
              <a:ext uri="{FF2B5EF4-FFF2-40B4-BE49-F238E27FC236}">
                <a16:creationId xmlns:a16="http://schemas.microsoft.com/office/drawing/2014/main" id="{4BCDF71A-5537-41FA-9309-8DE774FA3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845" y="7314418"/>
            <a:ext cx="3862388" cy="21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0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A13E4A-6631-4E9A-AEB4-C21D6FD9C150}"/>
              </a:ext>
            </a:extLst>
          </p:cNvPr>
          <p:cNvSpPr>
            <a:spLocks noGrp="1"/>
          </p:cNvSpPr>
          <p:nvPr>
            <p:ph type="body" sz="quarter" idx="10"/>
          </p:nvPr>
        </p:nvSpPr>
        <p:spPr>
          <a:xfrm>
            <a:off x="914622" y="1807541"/>
            <a:ext cx="13336304" cy="5984529"/>
          </a:xfrm>
        </p:spPr>
        <p:txBody>
          <a:bodyPr/>
          <a:lstStyle/>
          <a:p>
            <a:pPr marL="0" indent="0">
              <a:buNone/>
            </a:pPr>
            <a:r>
              <a:rPr lang="en-IE" sz="3200" b="1" dirty="0"/>
              <a:t>Safety</a:t>
            </a:r>
          </a:p>
          <a:p>
            <a:r>
              <a:rPr lang="en-IE" sz="3200" dirty="0"/>
              <a:t>ensure that personal and work devices are protected, including personal and work-related data and sensitive information in digital environments. </a:t>
            </a:r>
          </a:p>
          <a:p>
            <a:r>
              <a:rPr lang="en-IE" sz="3200" dirty="0"/>
              <a:t>understand how technology impacts mental and physical wellbeing and a general awareness of the environmental impact of digital. </a:t>
            </a:r>
          </a:p>
          <a:p>
            <a:pPr marL="0" indent="0">
              <a:buNone/>
            </a:pPr>
            <a:r>
              <a:rPr lang="en-IE" sz="3200" b="1" dirty="0"/>
              <a:t>Problem solving</a:t>
            </a:r>
          </a:p>
          <a:p>
            <a:r>
              <a:rPr lang="en-IE" sz="3200" dirty="0"/>
              <a:t>identify needs and problems and resolve them in different digital environments. </a:t>
            </a:r>
          </a:p>
          <a:p>
            <a:r>
              <a:rPr lang="en-IE" sz="3200" dirty="0"/>
              <a:t>use digital tools to improve processes, services and products, and keep up to date with the evolution of technology</a:t>
            </a:r>
          </a:p>
        </p:txBody>
      </p:sp>
      <p:sp>
        <p:nvSpPr>
          <p:cNvPr id="5" name="Title 1">
            <a:extLst>
              <a:ext uri="{FF2B5EF4-FFF2-40B4-BE49-F238E27FC236}">
                <a16:creationId xmlns:a16="http://schemas.microsoft.com/office/drawing/2014/main" id="{C0E975FF-8CC8-469F-954B-4E50C44C787E}"/>
              </a:ext>
            </a:extLst>
          </p:cNvPr>
          <p:cNvSpPr>
            <a:spLocks noGrp="1"/>
          </p:cNvSpPr>
          <p:nvPr>
            <p:ph type="title"/>
          </p:nvPr>
        </p:nvSpPr>
        <p:spPr>
          <a:xfrm>
            <a:off x="787478" y="457506"/>
            <a:ext cx="14022170" cy="1042950"/>
          </a:xfrm>
        </p:spPr>
        <p:txBody>
          <a:bodyPr/>
          <a:lstStyle/>
          <a:p>
            <a:r>
              <a:rPr lang="en-IE" dirty="0"/>
              <a:t>Digital Literacies (EU Digital Competence Framework…</a:t>
            </a:r>
            <a:r>
              <a:rPr lang="en-IE" dirty="0" err="1"/>
              <a:t>Cont</a:t>
            </a:r>
            <a:r>
              <a:rPr lang="en-IE" dirty="0"/>
              <a:t>)</a:t>
            </a:r>
          </a:p>
        </p:txBody>
      </p:sp>
      <p:pic>
        <p:nvPicPr>
          <p:cNvPr id="8" name="Picture 2" descr="See the source image">
            <a:hlinkClick r:id="rId2"/>
            <a:extLst>
              <a:ext uri="{FF2B5EF4-FFF2-40B4-BE49-F238E27FC236}">
                <a16:creationId xmlns:a16="http://schemas.microsoft.com/office/drawing/2014/main" id="{7B870E17-F66A-4E23-817F-6EBCF9655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045" y="7670018"/>
            <a:ext cx="3862388" cy="21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2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5FD4-5D94-48B7-8422-210728DEE761}"/>
              </a:ext>
            </a:extLst>
          </p:cNvPr>
          <p:cNvSpPr>
            <a:spLocks noGrp="1"/>
          </p:cNvSpPr>
          <p:nvPr>
            <p:ph type="title"/>
          </p:nvPr>
        </p:nvSpPr>
        <p:spPr>
          <a:xfrm>
            <a:off x="864000" y="697707"/>
            <a:ext cx="14022170" cy="1042950"/>
          </a:xfrm>
        </p:spPr>
        <p:txBody>
          <a:bodyPr/>
          <a:lstStyle/>
          <a:p>
            <a:r>
              <a:rPr lang="en-IE" dirty="0"/>
              <a:t>Understanding what you read online</a:t>
            </a:r>
          </a:p>
        </p:txBody>
      </p:sp>
      <p:sp>
        <p:nvSpPr>
          <p:cNvPr id="3" name="Text Placeholder 2">
            <a:extLst>
              <a:ext uri="{FF2B5EF4-FFF2-40B4-BE49-F238E27FC236}">
                <a16:creationId xmlns:a16="http://schemas.microsoft.com/office/drawing/2014/main" id="{1115F662-9B78-42D2-A5DC-0787A2583830}"/>
              </a:ext>
            </a:extLst>
          </p:cNvPr>
          <p:cNvSpPr>
            <a:spLocks noGrp="1"/>
          </p:cNvSpPr>
          <p:nvPr>
            <p:ph type="body" sz="quarter" idx="10"/>
          </p:nvPr>
        </p:nvSpPr>
        <p:spPr>
          <a:xfrm>
            <a:off x="1117709" y="1469340"/>
            <a:ext cx="14022170" cy="5984529"/>
          </a:xfrm>
        </p:spPr>
        <p:txBody>
          <a:bodyPr/>
          <a:lstStyle/>
          <a:p>
            <a:r>
              <a:rPr lang="en-IE" sz="3200" dirty="0"/>
              <a:t>Online reading comprehension involves different skills and practices than reading a physical text. </a:t>
            </a:r>
          </a:p>
          <a:p>
            <a:r>
              <a:rPr lang="en-IE" sz="3200" dirty="0"/>
              <a:t>You might read books well, but you might need to adapt your approaches to read well on the Internet. </a:t>
            </a:r>
          </a:p>
          <a:p>
            <a:r>
              <a:rPr lang="en-IE" sz="3200" dirty="0"/>
              <a:t>Imagine that you’ve been asked to read about a topic on the web:</a:t>
            </a:r>
          </a:p>
          <a:p>
            <a:pPr lvl="1"/>
            <a:r>
              <a:rPr lang="en-IE" sz="3200" dirty="0"/>
              <a:t>formulate relevant questions to provide a purpose for your inquiry,</a:t>
            </a:r>
          </a:p>
          <a:p>
            <a:pPr lvl="1"/>
            <a:r>
              <a:rPr lang="en-IE" sz="3200" dirty="0"/>
              <a:t>set a context for problem solving and </a:t>
            </a:r>
          </a:p>
          <a:p>
            <a:pPr lvl="1"/>
            <a:r>
              <a:rPr lang="en-IE" sz="3200" dirty="0"/>
              <a:t>establish relevant goals for your learning. </a:t>
            </a:r>
          </a:p>
          <a:p>
            <a:r>
              <a:rPr lang="en-IE" sz="3200" b="1" dirty="0"/>
              <a:t>How will you evaluate the relevance of information to the task? </a:t>
            </a:r>
          </a:p>
          <a:p>
            <a:r>
              <a:rPr lang="en-IE" sz="3200" b="1" dirty="0"/>
              <a:t>How will you distinguish between the quantity of information and the quality of that information?</a:t>
            </a:r>
          </a:p>
          <a:p>
            <a:endParaRPr lang="en-IE" sz="3200" dirty="0"/>
          </a:p>
        </p:txBody>
      </p:sp>
      <p:pic>
        <p:nvPicPr>
          <p:cNvPr id="5" name="Picture 4">
            <a:hlinkClick r:id="rId3"/>
            <a:extLst>
              <a:ext uri="{FF2B5EF4-FFF2-40B4-BE49-F238E27FC236}">
                <a16:creationId xmlns:a16="http://schemas.microsoft.com/office/drawing/2014/main" id="{9313AE96-13E0-4759-9923-320B95154245}"/>
              </a:ext>
            </a:extLst>
          </p:cNvPr>
          <p:cNvPicPr>
            <a:picLocks noChangeAspect="1"/>
          </p:cNvPicPr>
          <p:nvPr/>
        </p:nvPicPr>
        <p:blipFill>
          <a:blip r:embed="rId4"/>
          <a:stretch>
            <a:fillRect/>
          </a:stretch>
        </p:blipFill>
        <p:spPr>
          <a:xfrm>
            <a:off x="6151060" y="7408607"/>
            <a:ext cx="4514850" cy="2514600"/>
          </a:xfrm>
          <a:prstGeom prst="rect">
            <a:avLst/>
          </a:prstGeom>
        </p:spPr>
      </p:pic>
    </p:spTree>
    <p:extLst>
      <p:ext uri="{BB962C8B-B14F-4D97-AF65-F5344CB8AC3E}">
        <p14:creationId xmlns:p14="http://schemas.microsoft.com/office/powerpoint/2010/main" val="41115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61_RD_UL_PPT_V1" id="{B1DF1E9F-A915-334F-8576-F19A781521BD}" vid="{D2420B80-F699-684B-A18E-0344655F8F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B8BE795AE9E49929B18730F7EC6FB" ma:contentTypeVersion="15" ma:contentTypeDescription="Create a new document." ma:contentTypeScope="" ma:versionID="2a5c8b1d049afa39968d9b4af822a05d">
  <xsd:schema xmlns:xsd="http://www.w3.org/2001/XMLSchema" xmlns:xs="http://www.w3.org/2001/XMLSchema" xmlns:p="http://schemas.microsoft.com/office/2006/metadata/properties" xmlns:ns2="d8757817-e342-4fa3-b2ae-d4b9922bed19" targetNamespace="http://schemas.microsoft.com/office/2006/metadata/properties" ma:root="true" ma:fieldsID="b12262d1c8a3d46787f6af12caca465f" ns2:_="">
    <xsd:import namespace="d8757817-e342-4fa3-b2ae-d4b9922bed19"/>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57817-e342-4fa3-b2ae-d4b9922bed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eamsChannelId xmlns="d8757817-e342-4fa3-b2ae-d4b9922bed19" xsi:nil="true"/>
    <NotebookType xmlns="d8757817-e342-4fa3-b2ae-d4b9922bed19" xsi:nil="true"/>
    <AppVersion xmlns="d8757817-e342-4fa3-b2ae-d4b9922bed19" xsi:nil="true"/>
    <FolderType xmlns="d8757817-e342-4fa3-b2ae-d4b9922bed19" xsi:nil="true"/>
    <CultureName xmlns="d8757817-e342-4fa3-b2ae-d4b9922bed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2ABCA-D0AE-4F7B-9C51-2CE2F74369FD}"/>
</file>

<file path=customXml/itemProps2.xml><?xml version="1.0" encoding="utf-8"?>
<ds:datastoreItem xmlns:ds="http://schemas.openxmlformats.org/officeDocument/2006/customXml" ds:itemID="{7E40A2CC-C4B6-4E9C-867D-9F08DB1702A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D6686B9-437E-4E9A-8FEF-65AA198EF0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8409</TotalTime>
  <Words>2064</Words>
  <Application>Microsoft Office PowerPoint</Application>
  <PresentationFormat>Custom</PresentationFormat>
  <Paragraphs>176</Paragraphs>
  <Slides>26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Next LT Pro</vt:lpstr>
      <vt:lpstr>Calibri</vt:lpstr>
      <vt:lpstr>Courier New</vt:lpstr>
      <vt:lpstr>Georgia</vt:lpstr>
      <vt:lpstr>Helvetica</vt:lpstr>
      <vt:lpstr>Office Theme</vt:lpstr>
      <vt:lpstr>👋 Hello &amp; Welcome</vt:lpstr>
      <vt:lpstr>Recording</vt:lpstr>
      <vt:lpstr>Digital Literacy &amp; Wellbeing</vt:lpstr>
      <vt:lpstr>Overview: ‘digital literacies’ &amp; 'digital wellbeing’  </vt:lpstr>
      <vt:lpstr>Overview</vt:lpstr>
      <vt:lpstr>Objectives</vt:lpstr>
      <vt:lpstr>Digital Literacies (EU Digital Competence Framework)</vt:lpstr>
      <vt:lpstr>Digital Literacies (EU Digital Competence Framework…Cont)</vt:lpstr>
      <vt:lpstr>Understanding what you read online</vt:lpstr>
      <vt:lpstr>Steps for an online reading project</vt:lpstr>
      <vt:lpstr>Reading  online</vt:lpstr>
      <vt:lpstr>Reading  online Cont…</vt:lpstr>
      <vt:lpstr>Digital Health &amp; Wellbeing</vt:lpstr>
      <vt:lpstr>Digital Health &amp; Wellbeing</vt:lpstr>
      <vt:lpstr>Your Study Space</vt:lpstr>
      <vt:lpstr>Setting Up Your Study Space</vt:lpstr>
      <vt:lpstr>The Physical Environment</vt:lpstr>
      <vt:lpstr>The Visual Environment</vt:lpstr>
      <vt:lpstr>The Auditory Environment</vt:lpstr>
      <vt:lpstr>The Virtual Environment</vt:lpstr>
      <vt:lpstr>Recap &amp; Summary</vt:lpstr>
      <vt:lpstr>Where from here? </vt:lpstr>
      <vt:lpstr>Support &amp; Resources</vt:lpstr>
      <vt:lpstr>Thank you</vt:lpstr>
      <vt:lpstr>PowerPoint Presentation</vt:lpstr>
      <vt:lpstr>This work is licensed under a Creative Commons Attribution-NonCommercial 4.0 International (CC BY-NC 4.0)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Niamh.Browne</dc:creator>
  <cp:lastModifiedBy>Michael.Wride</cp:lastModifiedBy>
  <cp:revision>16</cp:revision>
  <dcterms:created xsi:type="dcterms:W3CDTF">2020-02-03T12:20:39Z</dcterms:created>
  <dcterms:modified xsi:type="dcterms:W3CDTF">2021-09-17T10:29:22Z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0x010100E6FB8BE795AE9E49929B18730F7EC6FB</vt:lpwstr>
  </property>
  <property fmtid="{D5CDD505-2E9C-101B-9397-08002B2CF9AE}" pid="3" name="Order">
    <vt:r8>117300</vt:r8>
  </property>
</Properties>
</file>